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0" userDrawn="1">
          <p15:clr>
            <a:srgbClr val="A4A3A4"/>
          </p15:clr>
        </p15:guide>
        <p15:guide id="2" pos="551" userDrawn="1">
          <p15:clr>
            <a:srgbClr val="A4A3A4"/>
          </p15:clr>
        </p15:guide>
        <p15:guide id="3" pos="7129" userDrawn="1">
          <p15:clr>
            <a:srgbClr val="A4A3A4"/>
          </p15:clr>
        </p15:guide>
        <p15:guide id="4" orient="horz" pos="3997" userDrawn="1">
          <p15:clr>
            <a:srgbClr val="A4A3A4"/>
          </p15:clr>
        </p15:guide>
        <p15:guide id="5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93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930" y="108"/>
      </p:cViewPr>
      <p:guideLst>
        <p:guide orient="horz" pos="550"/>
        <p:guide pos="551"/>
        <p:guide pos="7129"/>
        <p:guide orient="horz" pos="39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103A2-A9BD-5120-FD6E-23B1F7316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725243-1504-EA09-CBC3-5DEB38F62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57552D-40B8-B16F-2A5D-7AF8B0C2E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FE053F-649F-1C76-B72C-6BE75C99F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336DB2-9437-288F-980E-6ECFBFFD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35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BE844-BB9C-51FA-64C4-0B916DF16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A3F3FC9-CCB8-D1E8-F76F-C78BAA760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E3C5C-C4D1-0494-C4BA-8C7BBF512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89867B-5395-6C17-24C8-9E63ADA6A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E2FB5A-CBE0-C4D9-DF67-2E463E2F9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69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BE4192D-E69F-32AC-D8AE-9A9BAA2BD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A11C849-2B8B-98B3-DB90-C5D9F1ABD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E9582B-C242-B698-A2BC-9FFCFF8F2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CF1089-BFE1-D8E2-545A-534587A3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7AC5D8-4BB0-FEA3-6D86-618CE1B6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34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D4FD4F-A623-F3E6-760B-4B25D4088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BFFE5E-C902-C3FA-ED25-0C5C25564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567BE3-868E-B4F4-D8A1-B62BE2BB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04F5BB-FDF8-310A-00E3-C9D4BC18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980096-152B-600C-91C5-248DAF8E0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73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E2FABB-9D07-B72F-AF9D-5E648E6AB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FE7EA3-C188-DEF5-4041-5957813E4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0F9A0F-BDF5-C62D-346E-0E68FBB29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0B572C-973F-332C-E321-E49D1DB1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F84163-3BE3-87A4-CCB0-F26F9FD9D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6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5794A-52A0-9208-30DF-E61A6A7FA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7B8941-85B5-9F6A-A624-2531EB7F1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0521FB-276C-8ED5-C2EB-102380357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D10A77-55C1-7316-8F49-7C58C75EA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128FB9-D5E2-EB37-2DED-5A817558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85DA02-EFF8-0436-5BDA-C08ABAAF0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06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D2B228-C767-9B96-BCD4-B0751AF1B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54A4C6-5540-3059-3805-64D555A6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7A49D2-182D-24C3-84E2-B40F92DC4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1730CA-F6FD-E2F0-7C97-135CFFFF5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E21FC0-28C2-D753-EC56-8A8835817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8A7433B-314D-978F-C92A-9B40CC36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4A0205-6443-A59E-90C1-91ECCE088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0FE0813-27CB-3822-3ED1-BD2902C1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9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5936D-8160-95DE-CFFA-EC6FA8A3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055559-EA0F-C1BD-0325-8047C8857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B3A6DD1-131F-D104-B26F-CB38F7F0A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843D69E-C4A2-0AD1-465F-4430F9F22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244D67A-2227-49DE-EB98-A164D342D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4593356-CC82-78B6-5D32-465A0690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9A548E-CF93-A7EB-AA89-C992C638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4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5B4405-1318-B578-0FE2-BF809417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988E3D-36B6-01FA-A699-393C414A1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010311B-EBB8-D21F-629E-38FA9D09E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BF817E-0225-36D2-6829-429D462D8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A90E0C-DA61-5D9B-4E71-6732A611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75AA60-EF5A-BBBB-BFE2-495FD92A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5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0D104-8950-C503-A7FF-4A14FE7C3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9057AF-73C7-6E55-0E37-A2577F35E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642CEE-F518-E47F-C20C-900056700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A8B1C5-89AB-2678-4AFC-B0C410A05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CABDB4-7A3E-E555-E862-E325C47BA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26851F-BA27-B010-ED4D-E1775DC5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54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08AE6E-6B8E-68E9-EDF3-12CB75320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208C87-9B2A-41E2-CFFA-5B3857D52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4BBFBC-503C-29F2-0A99-138E5D9D0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629193-CFE6-4872-9A47-3A09CA9F8C58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87E572-BFBE-E0E1-EE20-F4A1DE11E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B0C1F8-B5D0-8EA5-C829-35C4BD213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4DBC6-FC98-4CF4-8D42-AAB6C72DC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97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uropos.group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uropos.grou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2" Type="http://schemas.openxmlformats.org/officeDocument/2006/relationships/hyperlink" Target="https://europos.group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europos.grou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s://europos.grou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os.group/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диаграмма, Технический чертеж, дизайн">
            <a:extLst>
              <a:ext uri="{FF2B5EF4-FFF2-40B4-BE49-F238E27FC236}">
                <a16:creationId xmlns:a16="http://schemas.microsoft.com/office/drawing/2014/main" id="{04C7BFEA-E2C4-83E3-A4A4-AD995749B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551" y="2009553"/>
            <a:ext cx="7728131" cy="4983527"/>
          </a:xfrm>
          <a:prstGeom prst="rect">
            <a:avLst/>
          </a:prstGeom>
        </p:spPr>
      </p:pic>
      <p:pic>
        <p:nvPicPr>
          <p:cNvPr id="9" name="Рисунок 8" descr="Изображение выглядит как Шрифт, текст, логотип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E47F6161-2C8D-A36D-1C6B-C86E41EA64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9830" y="871870"/>
            <a:ext cx="2085740" cy="617336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AAFF2387-F45E-BBF0-A589-446EDCA56947}"/>
              </a:ext>
            </a:extLst>
          </p:cNvPr>
          <p:cNvGrpSpPr/>
          <p:nvPr/>
        </p:nvGrpSpPr>
        <p:grpSpPr>
          <a:xfrm>
            <a:off x="751626" y="717077"/>
            <a:ext cx="6019052" cy="1323439"/>
            <a:chOff x="796893" y="1599579"/>
            <a:chExt cx="6019052" cy="2000076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8AECA9F-3D70-907C-5955-FEC9C365728C}"/>
                </a:ext>
              </a:extLst>
            </p:cNvPr>
            <p:cNvSpPr txBox="1"/>
            <p:nvPr/>
          </p:nvSpPr>
          <p:spPr>
            <a:xfrm>
              <a:off x="796893" y="1599579"/>
              <a:ext cx="6004876" cy="20000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chemeClr val="bg1"/>
                  </a:solidFill>
                  <a:latin typeface="Montserrat ExtraBold" panose="00000900000000000000" pitchFamily="2" charset="-52"/>
                  <a:ea typeface="Open Sans" panose="020B0606030504020204" pitchFamily="34" charset="0"/>
                  <a:cs typeface="Open Sans" panose="020B0606030504020204" pitchFamily="34" charset="0"/>
                </a:rPr>
                <a:t>V-CLAMP-PF</a:t>
              </a:r>
              <a:endParaRPr lang="ru-RU" sz="4000" dirty="0">
                <a:solidFill>
                  <a:schemeClr val="bg1"/>
                </a:solidFill>
                <a:latin typeface="Montserrat ExtraBold" panose="00000900000000000000" pitchFamily="2" charset="-52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en-US" sz="4000" dirty="0">
                  <a:solidFill>
                    <a:schemeClr val="bg1"/>
                  </a:solidFill>
                  <a:latin typeface="Montserrat ExtraBold" panose="00000900000000000000" pitchFamily="2" charset="-52"/>
                  <a:ea typeface="Open Sans" panose="020B0606030504020204" pitchFamily="34" charset="0"/>
                  <a:cs typeface="Open Sans" panose="020B0606030504020204" pitchFamily="34" charset="0"/>
                </a:rPr>
                <a:t>V-CLAMP-GRIP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0D32B8A-9754-7617-DA0A-4B9ABEF42A0D}"/>
                </a:ext>
              </a:extLst>
            </p:cNvPr>
            <p:cNvSpPr txBox="1"/>
            <p:nvPr/>
          </p:nvSpPr>
          <p:spPr>
            <a:xfrm>
              <a:off x="811069" y="2277940"/>
              <a:ext cx="6004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2000" dirty="0">
                <a:solidFill>
                  <a:schemeClr val="bg1"/>
                </a:solidFill>
                <a:latin typeface="Montserrat Medium" panose="00000600000000000000" pitchFamily="2" charset="-52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4" name="Text Box 2">
            <a:hlinkClick r:id="rId4"/>
            <a:extLst>
              <a:ext uri="{FF2B5EF4-FFF2-40B4-BE49-F238E27FC236}">
                <a16:creationId xmlns:a16="http://schemas.microsoft.com/office/drawing/2014/main" id="{3486103E-2A38-7ED1-F827-9B46B113F277}"/>
              </a:ext>
            </a:extLst>
          </p:cNvPr>
          <p:cNvSpPr txBox="1">
            <a:spLocks/>
          </p:cNvSpPr>
          <p:nvPr/>
        </p:nvSpPr>
        <p:spPr bwMode="auto">
          <a:xfrm>
            <a:off x="839788" y="6171331"/>
            <a:ext cx="127919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en-US" sz="1000" b="1" dirty="0">
                <a:solidFill>
                  <a:schemeClr val="bg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EUROPOS.GROUP</a:t>
            </a:r>
            <a:endParaRPr lang="x-none" altLang="x-none" sz="1000" b="1" dirty="0">
              <a:solidFill>
                <a:schemeClr val="bg1"/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8F47CEA2-BA60-31FA-296D-180C71F1F4C1}"/>
              </a:ext>
            </a:extLst>
          </p:cNvPr>
          <p:cNvSpPr txBox="1">
            <a:spLocks/>
          </p:cNvSpPr>
          <p:nvPr/>
        </p:nvSpPr>
        <p:spPr bwMode="auto">
          <a:xfrm>
            <a:off x="2467463" y="6171331"/>
            <a:ext cx="104128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en-US" sz="1000" b="1" dirty="0">
                <a:solidFill>
                  <a:schemeClr val="bg1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EUROPOS.RU</a:t>
            </a:r>
            <a:endParaRPr lang="x-none" altLang="x-none" sz="1000" b="1" dirty="0">
              <a:solidFill>
                <a:schemeClr val="bg1"/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16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399ABDC8-3948-DC4D-5060-0DB897673A37}"/>
              </a:ext>
            </a:extLst>
          </p:cNvPr>
          <p:cNvGrpSpPr/>
          <p:nvPr/>
        </p:nvGrpSpPr>
        <p:grpSpPr>
          <a:xfrm>
            <a:off x="832181" y="6287049"/>
            <a:ext cx="10517006" cy="244865"/>
            <a:chOff x="832181" y="6287049"/>
            <a:chExt cx="10517006" cy="244865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C10ED788-02F5-7F21-C8FC-DC9D0F1D77BA}"/>
                </a:ext>
              </a:extLst>
            </p:cNvPr>
            <p:cNvSpPr/>
            <p:nvPr/>
          </p:nvSpPr>
          <p:spPr>
            <a:xfrm>
              <a:off x="10512870" y="6355871"/>
              <a:ext cx="836317" cy="176043"/>
            </a:xfrm>
            <a:custGeom>
              <a:avLst/>
              <a:gdLst/>
              <a:ahLst/>
              <a:cxnLst/>
              <a:rect l="l" t="t" r="r" b="b"/>
              <a:pathLst>
                <a:path w="2431415" h="511810">
                  <a:moveTo>
                    <a:pt x="2099118" y="393700"/>
                  </a:moveTo>
                  <a:lnTo>
                    <a:pt x="1901494" y="393700"/>
                  </a:lnTo>
                  <a:lnTo>
                    <a:pt x="1902599" y="394970"/>
                  </a:lnTo>
                  <a:lnTo>
                    <a:pt x="1905812" y="394970"/>
                  </a:lnTo>
                  <a:lnTo>
                    <a:pt x="1906854" y="396240"/>
                  </a:lnTo>
                  <a:lnTo>
                    <a:pt x="1907882" y="396240"/>
                  </a:lnTo>
                  <a:lnTo>
                    <a:pt x="1908898" y="397510"/>
                  </a:lnTo>
                  <a:lnTo>
                    <a:pt x="2127719" y="511810"/>
                  </a:lnTo>
                  <a:lnTo>
                    <a:pt x="2135695" y="511810"/>
                  </a:lnTo>
                  <a:lnTo>
                    <a:pt x="2136406" y="510540"/>
                  </a:lnTo>
                  <a:lnTo>
                    <a:pt x="2137270" y="510540"/>
                  </a:lnTo>
                  <a:lnTo>
                    <a:pt x="2137841" y="509270"/>
                  </a:lnTo>
                  <a:lnTo>
                    <a:pt x="2138349" y="509270"/>
                  </a:lnTo>
                  <a:lnTo>
                    <a:pt x="2138781" y="508000"/>
                  </a:lnTo>
                  <a:lnTo>
                    <a:pt x="2139022" y="508000"/>
                  </a:lnTo>
                  <a:lnTo>
                    <a:pt x="2139226" y="506730"/>
                  </a:lnTo>
                  <a:lnTo>
                    <a:pt x="2139391" y="506730"/>
                  </a:lnTo>
                  <a:lnTo>
                    <a:pt x="2139569" y="505460"/>
                  </a:lnTo>
                  <a:lnTo>
                    <a:pt x="2139416" y="501650"/>
                  </a:lnTo>
                  <a:lnTo>
                    <a:pt x="2139251" y="501650"/>
                  </a:lnTo>
                  <a:lnTo>
                    <a:pt x="2099118" y="393700"/>
                  </a:lnTo>
                  <a:close/>
                </a:path>
                <a:path w="2431415" h="511810">
                  <a:moveTo>
                    <a:pt x="1634756" y="509270"/>
                  </a:moveTo>
                  <a:lnTo>
                    <a:pt x="1628533" y="509270"/>
                  </a:lnTo>
                  <a:lnTo>
                    <a:pt x="1629067" y="510540"/>
                  </a:lnTo>
                  <a:lnTo>
                    <a:pt x="1634210" y="510540"/>
                  </a:lnTo>
                  <a:lnTo>
                    <a:pt x="1634756" y="509270"/>
                  </a:lnTo>
                  <a:close/>
                </a:path>
                <a:path w="2431415" h="511810">
                  <a:moveTo>
                    <a:pt x="1953666" y="3810"/>
                  </a:moveTo>
                  <a:lnTo>
                    <a:pt x="1939747" y="3810"/>
                  </a:lnTo>
                  <a:lnTo>
                    <a:pt x="1624596" y="497840"/>
                  </a:lnTo>
                  <a:lnTo>
                    <a:pt x="1624190" y="499110"/>
                  </a:lnTo>
                  <a:lnTo>
                    <a:pt x="1623783" y="499110"/>
                  </a:lnTo>
                  <a:lnTo>
                    <a:pt x="1623637" y="500380"/>
                  </a:lnTo>
                  <a:lnTo>
                    <a:pt x="1623574" y="502920"/>
                  </a:lnTo>
                  <a:lnTo>
                    <a:pt x="1623656" y="504190"/>
                  </a:lnTo>
                  <a:lnTo>
                    <a:pt x="1623809" y="504190"/>
                  </a:lnTo>
                  <a:lnTo>
                    <a:pt x="1623999" y="505460"/>
                  </a:lnTo>
                  <a:lnTo>
                    <a:pt x="1624355" y="505460"/>
                  </a:lnTo>
                  <a:lnTo>
                    <a:pt x="1624952" y="506730"/>
                  </a:lnTo>
                  <a:lnTo>
                    <a:pt x="1625307" y="508000"/>
                  </a:lnTo>
                  <a:lnTo>
                    <a:pt x="1626323" y="508000"/>
                  </a:lnTo>
                  <a:lnTo>
                    <a:pt x="1627009" y="509270"/>
                  </a:lnTo>
                  <a:lnTo>
                    <a:pt x="1635290" y="509270"/>
                  </a:lnTo>
                  <a:lnTo>
                    <a:pt x="1879333" y="396240"/>
                  </a:lnTo>
                  <a:lnTo>
                    <a:pt x="1880374" y="396240"/>
                  </a:lnTo>
                  <a:lnTo>
                    <a:pt x="1881428" y="394970"/>
                  </a:lnTo>
                  <a:lnTo>
                    <a:pt x="1884667" y="394970"/>
                  </a:lnTo>
                  <a:lnTo>
                    <a:pt x="1885759" y="393700"/>
                  </a:lnTo>
                  <a:lnTo>
                    <a:pt x="2099118" y="393700"/>
                  </a:lnTo>
                  <a:lnTo>
                    <a:pt x="2072678" y="322580"/>
                  </a:lnTo>
                  <a:lnTo>
                    <a:pt x="2072347" y="321310"/>
                  </a:lnTo>
                  <a:lnTo>
                    <a:pt x="2072220" y="321310"/>
                  </a:lnTo>
                  <a:lnTo>
                    <a:pt x="2072005" y="320040"/>
                  </a:lnTo>
                  <a:lnTo>
                    <a:pt x="2072055" y="314960"/>
                  </a:lnTo>
                  <a:lnTo>
                    <a:pt x="2072144" y="313690"/>
                  </a:lnTo>
                  <a:lnTo>
                    <a:pt x="2072589" y="312420"/>
                  </a:lnTo>
                  <a:lnTo>
                    <a:pt x="2072970" y="311150"/>
                  </a:lnTo>
                  <a:lnTo>
                    <a:pt x="2073427" y="309880"/>
                  </a:lnTo>
                  <a:lnTo>
                    <a:pt x="2073681" y="309880"/>
                  </a:lnTo>
                  <a:lnTo>
                    <a:pt x="2074240" y="308610"/>
                  </a:lnTo>
                  <a:lnTo>
                    <a:pt x="2074887" y="307340"/>
                  </a:lnTo>
                  <a:lnTo>
                    <a:pt x="2075586" y="307340"/>
                  </a:lnTo>
                  <a:lnTo>
                    <a:pt x="2075954" y="306070"/>
                  </a:lnTo>
                  <a:lnTo>
                    <a:pt x="2076348" y="306070"/>
                  </a:lnTo>
                  <a:lnTo>
                    <a:pt x="2077161" y="304800"/>
                  </a:lnTo>
                  <a:lnTo>
                    <a:pt x="2078037" y="304800"/>
                  </a:lnTo>
                  <a:lnTo>
                    <a:pt x="2078964" y="303530"/>
                  </a:lnTo>
                  <a:lnTo>
                    <a:pt x="2079942" y="303530"/>
                  </a:lnTo>
                  <a:lnTo>
                    <a:pt x="2080958" y="302260"/>
                  </a:lnTo>
                  <a:lnTo>
                    <a:pt x="2427300" y="142240"/>
                  </a:lnTo>
                  <a:lnTo>
                    <a:pt x="2428265" y="140970"/>
                  </a:lnTo>
                  <a:lnTo>
                    <a:pt x="2428938" y="140970"/>
                  </a:lnTo>
                  <a:lnTo>
                    <a:pt x="2429548" y="139700"/>
                  </a:lnTo>
                  <a:lnTo>
                    <a:pt x="2430081" y="139700"/>
                  </a:lnTo>
                  <a:lnTo>
                    <a:pt x="2430399" y="138430"/>
                  </a:lnTo>
                  <a:lnTo>
                    <a:pt x="2430678" y="138430"/>
                  </a:lnTo>
                  <a:lnTo>
                    <a:pt x="2430919" y="137160"/>
                  </a:lnTo>
                  <a:lnTo>
                    <a:pt x="2431313" y="137160"/>
                  </a:lnTo>
                  <a:lnTo>
                    <a:pt x="2431338" y="132080"/>
                  </a:lnTo>
                  <a:lnTo>
                    <a:pt x="2431186" y="132080"/>
                  </a:lnTo>
                  <a:lnTo>
                    <a:pt x="2430983" y="130810"/>
                  </a:lnTo>
                  <a:lnTo>
                    <a:pt x="2430602" y="130810"/>
                  </a:lnTo>
                  <a:lnTo>
                    <a:pt x="2430322" y="129540"/>
                  </a:lnTo>
                  <a:lnTo>
                    <a:pt x="2429814" y="129540"/>
                  </a:lnTo>
                  <a:lnTo>
                    <a:pt x="2429243" y="128270"/>
                  </a:lnTo>
                  <a:lnTo>
                    <a:pt x="2428608" y="128270"/>
                  </a:lnTo>
                  <a:lnTo>
                    <a:pt x="2427668" y="127000"/>
                  </a:lnTo>
                  <a:lnTo>
                    <a:pt x="2426106" y="127000"/>
                  </a:lnTo>
                  <a:lnTo>
                    <a:pt x="2424988" y="125730"/>
                  </a:lnTo>
                  <a:lnTo>
                    <a:pt x="2005863" y="125730"/>
                  </a:lnTo>
                  <a:lnTo>
                    <a:pt x="2004771" y="124460"/>
                  </a:lnTo>
                  <a:lnTo>
                    <a:pt x="2003196" y="124460"/>
                  </a:lnTo>
                  <a:lnTo>
                    <a:pt x="2002688" y="123190"/>
                  </a:lnTo>
                  <a:lnTo>
                    <a:pt x="2001697" y="123190"/>
                  </a:lnTo>
                  <a:lnTo>
                    <a:pt x="2000758" y="121920"/>
                  </a:lnTo>
                  <a:lnTo>
                    <a:pt x="1999449" y="121920"/>
                  </a:lnTo>
                  <a:lnTo>
                    <a:pt x="1998637" y="120650"/>
                  </a:lnTo>
                  <a:lnTo>
                    <a:pt x="1998256" y="120650"/>
                  </a:lnTo>
                  <a:lnTo>
                    <a:pt x="1997202" y="118110"/>
                  </a:lnTo>
                  <a:lnTo>
                    <a:pt x="1996884" y="118110"/>
                  </a:lnTo>
                  <a:lnTo>
                    <a:pt x="1996300" y="116840"/>
                  </a:lnTo>
                  <a:lnTo>
                    <a:pt x="1996033" y="116840"/>
                  </a:lnTo>
                  <a:lnTo>
                    <a:pt x="1954593" y="5080"/>
                  </a:lnTo>
                  <a:lnTo>
                    <a:pt x="1954250" y="5080"/>
                  </a:lnTo>
                  <a:lnTo>
                    <a:pt x="1953666" y="3810"/>
                  </a:lnTo>
                  <a:close/>
                </a:path>
                <a:path w="2431415" h="511810">
                  <a:moveTo>
                    <a:pt x="444957" y="502920"/>
                  </a:moveTo>
                  <a:lnTo>
                    <a:pt x="45097" y="502920"/>
                  </a:lnTo>
                  <a:lnTo>
                    <a:pt x="48336" y="504190"/>
                  </a:lnTo>
                  <a:lnTo>
                    <a:pt x="444957" y="502920"/>
                  </a:lnTo>
                  <a:close/>
                </a:path>
                <a:path w="2431415" h="511810">
                  <a:moveTo>
                    <a:pt x="615670" y="502920"/>
                  </a:moveTo>
                  <a:lnTo>
                    <a:pt x="520611" y="502920"/>
                  </a:lnTo>
                  <a:lnTo>
                    <a:pt x="521271" y="504190"/>
                  </a:lnTo>
                  <a:lnTo>
                    <a:pt x="612216" y="504190"/>
                  </a:lnTo>
                  <a:lnTo>
                    <a:pt x="615670" y="502920"/>
                  </a:lnTo>
                  <a:close/>
                </a:path>
                <a:path w="2431415" h="511810">
                  <a:moveTo>
                    <a:pt x="1552511" y="502920"/>
                  </a:moveTo>
                  <a:lnTo>
                    <a:pt x="1152918" y="502920"/>
                  </a:lnTo>
                  <a:lnTo>
                    <a:pt x="1154645" y="504190"/>
                  </a:lnTo>
                  <a:lnTo>
                    <a:pt x="1552511" y="502920"/>
                  </a:lnTo>
                  <a:close/>
                </a:path>
                <a:path w="2431415" h="511810">
                  <a:moveTo>
                    <a:pt x="451078" y="501650"/>
                  </a:moveTo>
                  <a:lnTo>
                    <a:pt x="36956" y="501650"/>
                  </a:lnTo>
                  <a:lnTo>
                    <a:pt x="38569" y="502920"/>
                  </a:lnTo>
                  <a:lnTo>
                    <a:pt x="449046" y="502920"/>
                  </a:lnTo>
                  <a:lnTo>
                    <a:pt x="451078" y="501650"/>
                  </a:lnTo>
                  <a:close/>
                </a:path>
                <a:path w="2431415" h="511810">
                  <a:moveTo>
                    <a:pt x="625970" y="501650"/>
                  </a:moveTo>
                  <a:lnTo>
                    <a:pt x="518426" y="501650"/>
                  </a:lnTo>
                  <a:lnTo>
                    <a:pt x="518934" y="502920"/>
                  </a:lnTo>
                  <a:lnTo>
                    <a:pt x="622554" y="502920"/>
                  </a:lnTo>
                  <a:lnTo>
                    <a:pt x="625970" y="501650"/>
                  </a:lnTo>
                  <a:close/>
                </a:path>
                <a:path w="2431415" h="511810">
                  <a:moveTo>
                    <a:pt x="1559280" y="501650"/>
                  </a:moveTo>
                  <a:lnTo>
                    <a:pt x="1146124" y="501650"/>
                  </a:lnTo>
                  <a:lnTo>
                    <a:pt x="1147813" y="502920"/>
                  </a:lnTo>
                  <a:lnTo>
                    <a:pt x="1558175" y="502920"/>
                  </a:lnTo>
                  <a:lnTo>
                    <a:pt x="1559280" y="501650"/>
                  </a:lnTo>
                  <a:close/>
                </a:path>
                <a:path w="2431415" h="511810">
                  <a:moveTo>
                    <a:pt x="454063" y="500380"/>
                  </a:moveTo>
                  <a:lnTo>
                    <a:pt x="33718" y="500380"/>
                  </a:lnTo>
                  <a:lnTo>
                    <a:pt x="35331" y="501650"/>
                  </a:lnTo>
                  <a:lnTo>
                    <a:pt x="453072" y="501650"/>
                  </a:lnTo>
                  <a:lnTo>
                    <a:pt x="454063" y="500380"/>
                  </a:lnTo>
                  <a:close/>
                </a:path>
                <a:path w="2431415" h="511810">
                  <a:moveTo>
                    <a:pt x="632752" y="500380"/>
                  </a:moveTo>
                  <a:lnTo>
                    <a:pt x="517461" y="500380"/>
                  </a:lnTo>
                  <a:lnTo>
                    <a:pt x="517613" y="501650"/>
                  </a:lnTo>
                  <a:lnTo>
                    <a:pt x="629373" y="501650"/>
                  </a:lnTo>
                  <a:lnTo>
                    <a:pt x="632752" y="500380"/>
                  </a:lnTo>
                  <a:close/>
                </a:path>
                <a:path w="2431415" h="511810">
                  <a:moveTo>
                    <a:pt x="1562506" y="500380"/>
                  </a:moveTo>
                  <a:lnTo>
                    <a:pt x="1141171" y="500380"/>
                  </a:lnTo>
                  <a:lnTo>
                    <a:pt x="1142796" y="501650"/>
                  </a:lnTo>
                  <a:lnTo>
                    <a:pt x="1561439" y="501650"/>
                  </a:lnTo>
                  <a:lnTo>
                    <a:pt x="1562506" y="500380"/>
                  </a:lnTo>
                  <a:close/>
                </a:path>
                <a:path w="2431415" h="511810">
                  <a:moveTo>
                    <a:pt x="755510" y="11430"/>
                  </a:moveTo>
                  <a:lnTo>
                    <a:pt x="302361" y="11430"/>
                  </a:lnTo>
                  <a:lnTo>
                    <a:pt x="293319" y="15240"/>
                  </a:lnTo>
                  <a:lnTo>
                    <a:pt x="287451" y="17780"/>
                  </a:lnTo>
                  <a:lnTo>
                    <a:pt x="281736" y="20320"/>
                  </a:lnTo>
                  <a:lnTo>
                    <a:pt x="278942" y="21590"/>
                  </a:lnTo>
                  <a:lnTo>
                    <a:pt x="276212" y="24130"/>
                  </a:lnTo>
                  <a:lnTo>
                    <a:pt x="270929" y="26670"/>
                  </a:lnTo>
                  <a:lnTo>
                    <a:pt x="268389" y="29210"/>
                  </a:lnTo>
                  <a:lnTo>
                    <a:pt x="265912" y="31750"/>
                  </a:lnTo>
                  <a:lnTo>
                    <a:pt x="263499" y="33020"/>
                  </a:lnTo>
                  <a:lnTo>
                    <a:pt x="261162" y="35560"/>
                  </a:lnTo>
                  <a:lnTo>
                    <a:pt x="258914" y="38100"/>
                  </a:lnTo>
                  <a:lnTo>
                    <a:pt x="256743" y="39370"/>
                  </a:lnTo>
                  <a:lnTo>
                    <a:pt x="7746" y="426720"/>
                  </a:lnTo>
                  <a:lnTo>
                    <a:pt x="6096" y="429260"/>
                  </a:lnTo>
                  <a:lnTo>
                    <a:pt x="5334" y="430530"/>
                  </a:lnTo>
                  <a:lnTo>
                    <a:pt x="4622" y="431800"/>
                  </a:lnTo>
                  <a:lnTo>
                    <a:pt x="3937" y="434340"/>
                  </a:lnTo>
                  <a:lnTo>
                    <a:pt x="3314" y="435610"/>
                  </a:lnTo>
                  <a:lnTo>
                    <a:pt x="2730" y="436880"/>
                  </a:lnTo>
                  <a:lnTo>
                    <a:pt x="2197" y="438150"/>
                  </a:lnTo>
                  <a:lnTo>
                    <a:pt x="1714" y="440690"/>
                  </a:lnTo>
                  <a:lnTo>
                    <a:pt x="1295" y="441960"/>
                  </a:lnTo>
                  <a:lnTo>
                    <a:pt x="914" y="443230"/>
                  </a:lnTo>
                  <a:lnTo>
                    <a:pt x="596" y="445770"/>
                  </a:lnTo>
                  <a:lnTo>
                    <a:pt x="342" y="447040"/>
                  </a:lnTo>
                  <a:lnTo>
                    <a:pt x="139" y="448310"/>
                  </a:lnTo>
                  <a:lnTo>
                    <a:pt x="63" y="449580"/>
                  </a:lnTo>
                  <a:lnTo>
                    <a:pt x="0" y="457200"/>
                  </a:lnTo>
                  <a:lnTo>
                    <a:pt x="139" y="458470"/>
                  </a:lnTo>
                  <a:lnTo>
                    <a:pt x="342" y="461010"/>
                  </a:lnTo>
                  <a:lnTo>
                    <a:pt x="609" y="462280"/>
                  </a:lnTo>
                  <a:lnTo>
                    <a:pt x="927" y="463550"/>
                  </a:lnTo>
                  <a:lnTo>
                    <a:pt x="1295" y="466090"/>
                  </a:lnTo>
                  <a:lnTo>
                    <a:pt x="1727" y="467360"/>
                  </a:lnTo>
                  <a:lnTo>
                    <a:pt x="2197" y="468630"/>
                  </a:lnTo>
                  <a:lnTo>
                    <a:pt x="2730" y="469900"/>
                  </a:lnTo>
                  <a:lnTo>
                    <a:pt x="3302" y="472440"/>
                  </a:lnTo>
                  <a:lnTo>
                    <a:pt x="10502" y="483870"/>
                  </a:lnTo>
                  <a:lnTo>
                    <a:pt x="11556" y="486410"/>
                  </a:lnTo>
                  <a:lnTo>
                    <a:pt x="12649" y="486410"/>
                  </a:lnTo>
                  <a:lnTo>
                    <a:pt x="13792" y="487680"/>
                  </a:lnTo>
                  <a:lnTo>
                    <a:pt x="14973" y="488950"/>
                  </a:lnTo>
                  <a:lnTo>
                    <a:pt x="16205" y="490220"/>
                  </a:lnTo>
                  <a:lnTo>
                    <a:pt x="17475" y="491490"/>
                  </a:lnTo>
                  <a:lnTo>
                    <a:pt x="18796" y="492760"/>
                  </a:lnTo>
                  <a:lnTo>
                    <a:pt x="21539" y="495300"/>
                  </a:lnTo>
                  <a:lnTo>
                    <a:pt x="22974" y="495300"/>
                  </a:lnTo>
                  <a:lnTo>
                    <a:pt x="25920" y="497840"/>
                  </a:lnTo>
                  <a:lnTo>
                    <a:pt x="27431" y="497840"/>
                  </a:lnTo>
                  <a:lnTo>
                    <a:pt x="30543" y="500380"/>
                  </a:lnTo>
                  <a:lnTo>
                    <a:pt x="455993" y="500380"/>
                  </a:lnTo>
                  <a:lnTo>
                    <a:pt x="456933" y="499110"/>
                  </a:lnTo>
                  <a:lnTo>
                    <a:pt x="458787" y="499110"/>
                  </a:lnTo>
                  <a:lnTo>
                    <a:pt x="460540" y="497840"/>
                  </a:lnTo>
                  <a:lnTo>
                    <a:pt x="461391" y="496570"/>
                  </a:lnTo>
                  <a:lnTo>
                    <a:pt x="462216" y="496570"/>
                  </a:lnTo>
                  <a:lnTo>
                    <a:pt x="463016" y="495300"/>
                  </a:lnTo>
                  <a:lnTo>
                    <a:pt x="464553" y="494030"/>
                  </a:lnTo>
                  <a:lnTo>
                    <a:pt x="465277" y="492760"/>
                  </a:lnTo>
                  <a:lnTo>
                    <a:pt x="465975" y="492760"/>
                  </a:lnTo>
                  <a:lnTo>
                    <a:pt x="467283" y="490220"/>
                  </a:lnTo>
                  <a:lnTo>
                    <a:pt x="467893" y="490220"/>
                  </a:lnTo>
                  <a:lnTo>
                    <a:pt x="469036" y="487680"/>
                  </a:lnTo>
                  <a:lnTo>
                    <a:pt x="533107" y="387350"/>
                  </a:lnTo>
                  <a:lnTo>
                    <a:pt x="533438" y="387350"/>
                  </a:lnTo>
                  <a:lnTo>
                    <a:pt x="533730" y="386080"/>
                  </a:lnTo>
                  <a:lnTo>
                    <a:pt x="533857" y="386080"/>
                  </a:lnTo>
                  <a:lnTo>
                    <a:pt x="533717" y="383540"/>
                  </a:lnTo>
                  <a:lnTo>
                    <a:pt x="533438" y="383540"/>
                  </a:lnTo>
                  <a:lnTo>
                    <a:pt x="533107" y="382270"/>
                  </a:lnTo>
                  <a:lnTo>
                    <a:pt x="532587" y="382270"/>
                  </a:lnTo>
                  <a:lnTo>
                    <a:pt x="532345" y="381000"/>
                  </a:lnTo>
                  <a:lnTo>
                    <a:pt x="530123" y="381000"/>
                  </a:lnTo>
                  <a:lnTo>
                    <a:pt x="529272" y="379730"/>
                  </a:lnTo>
                  <a:lnTo>
                    <a:pt x="190601" y="379730"/>
                  </a:lnTo>
                  <a:lnTo>
                    <a:pt x="190055" y="378460"/>
                  </a:lnTo>
                  <a:lnTo>
                    <a:pt x="189369" y="378460"/>
                  </a:lnTo>
                  <a:lnTo>
                    <a:pt x="189001" y="377190"/>
                  </a:lnTo>
                  <a:lnTo>
                    <a:pt x="188658" y="377190"/>
                  </a:lnTo>
                  <a:lnTo>
                    <a:pt x="188518" y="375920"/>
                  </a:lnTo>
                  <a:lnTo>
                    <a:pt x="188391" y="375920"/>
                  </a:lnTo>
                  <a:lnTo>
                    <a:pt x="188709" y="373380"/>
                  </a:lnTo>
                  <a:lnTo>
                    <a:pt x="188912" y="373380"/>
                  </a:lnTo>
                  <a:lnTo>
                    <a:pt x="189166" y="372110"/>
                  </a:lnTo>
                  <a:lnTo>
                    <a:pt x="228866" y="309880"/>
                  </a:lnTo>
                  <a:lnTo>
                    <a:pt x="229958" y="309880"/>
                  </a:lnTo>
                  <a:lnTo>
                    <a:pt x="230543" y="308610"/>
                  </a:lnTo>
                  <a:lnTo>
                    <a:pt x="582777" y="308610"/>
                  </a:lnTo>
                  <a:lnTo>
                    <a:pt x="583552" y="307340"/>
                  </a:lnTo>
                  <a:lnTo>
                    <a:pt x="584758" y="307340"/>
                  </a:lnTo>
                  <a:lnTo>
                    <a:pt x="584974" y="306070"/>
                  </a:lnTo>
                  <a:lnTo>
                    <a:pt x="585279" y="306070"/>
                  </a:lnTo>
                  <a:lnTo>
                    <a:pt x="642531" y="215900"/>
                  </a:lnTo>
                  <a:lnTo>
                    <a:pt x="642975" y="215900"/>
                  </a:lnTo>
                  <a:lnTo>
                    <a:pt x="643102" y="214630"/>
                  </a:lnTo>
                  <a:lnTo>
                    <a:pt x="642810" y="212090"/>
                  </a:lnTo>
                  <a:lnTo>
                    <a:pt x="642531" y="212090"/>
                  </a:lnTo>
                  <a:lnTo>
                    <a:pt x="642353" y="210820"/>
                  </a:lnTo>
                  <a:lnTo>
                    <a:pt x="641718" y="210820"/>
                  </a:lnTo>
                  <a:lnTo>
                    <a:pt x="641197" y="209550"/>
                  </a:lnTo>
                  <a:lnTo>
                    <a:pt x="301396" y="209550"/>
                  </a:lnTo>
                  <a:lnTo>
                    <a:pt x="300913" y="208280"/>
                  </a:lnTo>
                  <a:lnTo>
                    <a:pt x="299173" y="208280"/>
                  </a:lnTo>
                  <a:lnTo>
                    <a:pt x="298932" y="207010"/>
                  </a:lnTo>
                  <a:lnTo>
                    <a:pt x="298323" y="207010"/>
                  </a:lnTo>
                  <a:lnTo>
                    <a:pt x="298018" y="205740"/>
                  </a:lnTo>
                  <a:lnTo>
                    <a:pt x="297764" y="205740"/>
                  </a:lnTo>
                  <a:lnTo>
                    <a:pt x="297891" y="203200"/>
                  </a:lnTo>
                  <a:lnTo>
                    <a:pt x="298157" y="201930"/>
                  </a:lnTo>
                  <a:lnTo>
                    <a:pt x="298411" y="201930"/>
                  </a:lnTo>
                  <a:lnTo>
                    <a:pt x="339712" y="137160"/>
                  </a:lnTo>
                  <a:lnTo>
                    <a:pt x="340156" y="135890"/>
                  </a:lnTo>
                  <a:lnTo>
                    <a:pt x="341541" y="135890"/>
                  </a:lnTo>
                  <a:lnTo>
                    <a:pt x="342011" y="134620"/>
                  </a:lnTo>
                  <a:lnTo>
                    <a:pt x="694397" y="134620"/>
                  </a:lnTo>
                  <a:lnTo>
                    <a:pt x="694969" y="133350"/>
                  </a:lnTo>
                  <a:lnTo>
                    <a:pt x="695706" y="133350"/>
                  </a:lnTo>
                  <a:lnTo>
                    <a:pt x="696112" y="132080"/>
                  </a:lnTo>
                  <a:lnTo>
                    <a:pt x="759472" y="33020"/>
                  </a:lnTo>
                  <a:lnTo>
                    <a:pt x="759993" y="31750"/>
                  </a:lnTo>
                  <a:lnTo>
                    <a:pt x="760463" y="31750"/>
                  </a:lnTo>
                  <a:lnTo>
                    <a:pt x="760869" y="30480"/>
                  </a:lnTo>
                  <a:lnTo>
                    <a:pt x="761047" y="29210"/>
                  </a:lnTo>
                  <a:lnTo>
                    <a:pt x="761339" y="29210"/>
                  </a:lnTo>
                  <a:lnTo>
                    <a:pt x="761466" y="27940"/>
                  </a:lnTo>
                  <a:lnTo>
                    <a:pt x="761657" y="26670"/>
                  </a:lnTo>
                  <a:lnTo>
                    <a:pt x="761657" y="22860"/>
                  </a:lnTo>
                  <a:lnTo>
                    <a:pt x="761466" y="21590"/>
                  </a:lnTo>
                  <a:lnTo>
                    <a:pt x="761199" y="20320"/>
                  </a:lnTo>
                  <a:lnTo>
                    <a:pt x="760869" y="19050"/>
                  </a:lnTo>
                  <a:lnTo>
                    <a:pt x="760247" y="17780"/>
                  </a:lnTo>
                  <a:lnTo>
                    <a:pt x="759764" y="16510"/>
                  </a:lnTo>
                  <a:lnTo>
                    <a:pt x="759218" y="15240"/>
                  </a:lnTo>
                  <a:lnTo>
                    <a:pt x="758609" y="15240"/>
                  </a:lnTo>
                  <a:lnTo>
                    <a:pt x="757923" y="13970"/>
                  </a:lnTo>
                  <a:lnTo>
                    <a:pt x="757186" y="12700"/>
                  </a:lnTo>
                  <a:lnTo>
                    <a:pt x="756373" y="12700"/>
                  </a:lnTo>
                  <a:lnTo>
                    <a:pt x="755510" y="11430"/>
                  </a:lnTo>
                  <a:close/>
                </a:path>
                <a:path w="2431415" h="511810">
                  <a:moveTo>
                    <a:pt x="1310068" y="11430"/>
                  </a:moveTo>
                  <a:lnTo>
                    <a:pt x="856830" y="11430"/>
                  </a:lnTo>
                  <a:lnTo>
                    <a:pt x="843813" y="16510"/>
                  </a:lnTo>
                  <a:lnTo>
                    <a:pt x="837577" y="19050"/>
                  </a:lnTo>
                  <a:lnTo>
                    <a:pt x="834542" y="21590"/>
                  </a:lnTo>
                  <a:lnTo>
                    <a:pt x="831557" y="22860"/>
                  </a:lnTo>
                  <a:lnTo>
                    <a:pt x="828649" y="25400"/>
                  </a:lnTo>
                  <a:lnTo>
                    <a:pt x="825804" y="26670"/>
                  </a:lnTo>
                  <a:lnTo>
                    <a:pt x="823023" y="29210"/>
                  </a:lnTo>
                  <a:lnTo>
                    <a:pt x="799782" y="54610"/>
                  </a:lnTo>
                  <a:lnTo>
                    <a:pt x="517779" y="496570"/>
                  </a:lnTo>
                  <a:lnTo>
                    <a:pt x="517258" y="496570"/>
                  </a:lnTo>
                  <a:lnTo>
                    <a:pt x="517194" y="499110"/>
                  </a:lnTo>
                  <a:lnTo>
                    <a:pt x="517271" y="500380"/>
                  </a:lnTo>
                  <a:lnTo>
                    <a:pt x="636092" y="500380"/>
                  </a:lnTo>
                  <a:lnTo>
                    <a:pt x="649109" y="495300"/>
                  </a:lnTo>
                  <a:lnTo>
                    <a:pt x="655345" y="492760"/>
                  </a:lnTo>
                  <a:lnTo>
                    <a:pt x="658380" y="490220"/>
                  </a:lnTo>
                  <a:lnTo>
                    <a:pt x="661352" y="488950"/>
                  </a:lnTo>
                  <a:lnTo>
                    <a:pt x="664273" y="486410"/>
                  </a:lnTo>
                  <a:lnTo>
                    <a:pt x="667118" y="485140"/>
                  </a:lnTo>
                  <a:lnTo>
                    <a:pt x="669899" y="482600"/>
                  </a:lnTo>
                  <a:lnTo>
                    <a:pt x="691235" y="459740"/>
                  </a:lnTo>
                  <a:lnTo>
                    <a:pt x="693140" y="457200"/>
                  </a:lnTo>
                  <a:lnTo>
                    <a:pt x="897813" y="137160"/>
                  </a:lnTo>
                  <a:lnTo>
                    <a:pt x="898258" y="135890"/>
                  </a:lnTo>
                  <a:lnTo>
                    <a:pt x="899642" y="135890"/>
                  </a:lnTo>
                  <a:lnTo>
                    <a:pt x="900125" y="134620"/>
                  </a:lnTo>
                  <a:lnTo>
                    <a:pt x="1249011" y="134620"/>
                  </a:lnTo>
                  <a:lnTo>
                    <a:pt x="1313815" y="33020"/>
                  </a:lnTo>
                  <a:lnTo>
                    <a:pt x="1314361" y="31750"/>
                  </a:lnTo>
                  <a:lnTo>
                    <a:pt x="1314615" y="31750"/>
                  </a:lnTo>
                  <a:lnTo>
                    <a:pt x="1315059" y="30480"/>
                  </a:lnTo>
                  <a:lnTo>
                    <a:pt x="1315427" y="29210"/>
                  </a:lnTo>
                  <a:lnTo>
                    <a:pt x="1315720" y="27940"/>
                  </a:lnTo>
                  <a:lnTo>
                    <a:pt x="1315935" y="26670"/>
                  </a:lnTo>
                  <a:lnTo>
                    <a:pt x="1316075" y="26670"/>
                  </a:lnTo>
                  <a:lnTo>
                    <a:pt x="1315923" y="21590"/>
                  </a:lnTo>
                  <a:lnTo>
                    <a:pt x="1315707" y="21590"/>
                  </a:lnTo>
                  <a:lnTo>
                    <a:pt x="1315415" y="20320"/>
                  </a:lnTo>
                  <a:lnTo>
                    <a:pt x="1315046" y="19050"/>
                  </a:lnTo>
                  <a:lnTo>
                    <a:pt x="1314602" y="17780"/>
                  </a:lnTo>
                  <a:lnTo>
                    <a:pt x="1314081" y="16510"/>
                  </a:lnTo>
                  <a:lnTo>
                    <a:pt x="1313497" y="15240"/>
                  </a:lnTo>
                  <a:lnTo>
                    <a:pt x="1312837" y="15240"/>
                  </a:lnTo>
                  <a:lnTo>
                    <a:pt x="1312113" y="13970"/>
                  </a:lnTo>
                  <a:lnTo>
                    <a:pt x="1311338" y="12700"/>
                  </a:lnTo>
                  <a:lnTo>
                    <a:pt x="1310932" y="12700"/>
                  </a:lnTo>
                  <a:lnTo>
                    <a:pt x="1310068" y="11430"/>
                  </a:lnTo>
                  <a:close/>
                </a:path>
                <a:path w="2431415" h="511810">
                  <a:moveTo>
                    <a:pt x="1565605" y="499110"/>
                  </a:moveTo>
                  <a:lnTo>
                    <a:pt x="1137958" y="499110"/>
                  </a:lnTo>
                  <a:lnTo>
                    <a:pt x="1139545" y="500380"/>
                  </a:lnTo>
                  <a:lnTo>
                    <a:pt x="1564589" y="500380"/>
                  </a:lnTo>
                  <a:lnTo>
                    <a:pt x="1565605" y="499110"/>
                  </a:lnTo>
                  <a:close/>
                </a:path>
                <a:path w="2431415" h="511810">
                  <a:moveTo>
                    <a:pt x="1569440" y="496570"/>
                  </a:moveTo>
                  <a:lnTo>
                    <a:pt x="1133335" y="496570"/>
                  </a:lnTo>
                  <a:lnTo>
                    <a:pt x="1136396" y="499110"/>
                  </a:lnTo>
                  <a:lnTo>
                    <a:pt x="1566595" y="499110"/>
                  </a:lnTo>
                  <a:lnTo>
                    <a:pt x="1567561" y="497840"/>
                  </a:lnTo>
                  <a:lnTo>
                    <a:pt x="1568513" y="497840"/>
                  </a:lnTo>
                  <a:lnTo>
                    <a:pt x="1569440" y="496570"/>
                  </a:lnTo>
                  <a:close/>
                </a:path>
                <a:path w="2431415" h="511810">
                  <a:moveTo>
                    <a:pt x="1863458" y="11430"/>
                  </a:moveTo>
                  <a:lnTo>
                    <a:pt x="1410665" y="11430"/>
                  </a:lnTo>
                  <a:lnTo>
                    <a:pt x="1397647" y="16510"/>
                  </a:lnTo>
                  <a:lnTo>
                    <a:pt x="1391412" y="19050"/>
                  </a:lnTo>
                  <a:lnTo>
                    <a:pt x="1388376" y="21590"/>
                  </a:lnTo>
                  <a:lnTo>
                    <a:pt x="1385404" y="22860"/>
                  </a:lnTo>
                  <a:lnTo>
                    <a:pt x="1382496" y="25400"/>
                  </a:lnTo>
                  <a:lnTo>
                    <a:pt x="1379639" y="26670"/>
                  </a:lnTo>
                  <a:lnTo>
                    <a:pt x="1376870" y="29210"/>
                  </a:lnTo>
                  <a:lnTo>
                    <a:pt x="1353616" y="54610"/>
                  </a:lnTo>
                  <a:lnTo>
                    <a:pt x="1115898" y="426720"/>
                  </a:lnTo>
                  <a:lnTo>
                    <a:pt x="1114996" y="427990"/>
                  </a:lnTo>
                  <a:lnTo>
                    <a:pt x="1114145" y="429260"/>
                  </a:lnTo>
                  <a:lnTo>
                    <a:pt x="1113345" y="431800"/>
                  </a:lnTo>
                  <a:lnTo>
                    <a:pt x="1112596" y="433070"/>
                  </a:lnTo>
                  <a:lnTo>
                    <a:pt x="1111897" y="434340"/>
                  </a:lnTo>
                  <a:lnTo>
                    <a:pt x="1111262" y="435610"/>
                  </a:lnTo>
                  <a:lnTo>
                    <a:pt x="1110678" y="438150"/>
                  </a:lnTo>
                  <a:lnTo>
                    <a:pt x="1110157" y="439420"/>
                  </a:lnTo>
                  <a:lnTo>
                    <a:pt x="1109687" y="440690"/>
                  </a:lnTo>
                  <a:lnTo>
                    <a:pt x="1109281" y="441960"/>
                  </a:lnTo>
                  <a:lnTo>
                    <a:pt x="1108925" y="444500"/>
                  </a:lnTo>
                  <a:lnTo>
                    <a:pt x="1108633" y="445770"/>
                  </a:lnTo>
                  <a:lnTo>
                    <a:pt x="1108392" y="447040"/>
                  </a:lnTo>
                  <a:lnTo>
                    <a:pt x="1108214" y="449580"/>
                  </a:lnTo>
                  <a:lnTo>
                    <a:pt x="1108163" y="457200"/>
                  </a:lnTo>
                  <a:lnTo>
                    <a:pt x="1108227" y="458470"/>
                  </a:lnTo>
                  <a:lnTo>
                    <a:pt x="1108405" y="459740"/>
                  </a:lnTo>
                  <a:lnTo>
                    <a:pt x="1108646" y="461010"/>
                  </a:lnTo>
                  <a:lnTo>
                    <a:pt x="1108938" y="463550"/>
                  </a:lnTo>
                  <a:lnTo>
                    <a:pt x="1109294" y="464820"/>
                  </a:lnTo>
                  <a:lnTo>
                    <a:pt x="1109713" y="466090"/>
                  </a:lnTo>
                  <a:lnTo>
                    <a:pt x="1110195" y="468630"/>
                  </a:lnTo>
                  <a:lnTo>
                    <a:pt x="1110716" y="469900"/>
                  </a:lnTo>
                  <a:lnTo>
                    <a:pt x="1111300" y="471170"/>
                  </a:lnTo>
                  <a:lnTo>
                    <a:pt x="1111948" y="472440"/>
                  </a:lnTo>
                  <a:lnTo>
                    <a:pt x="1112647" y="474980"/>
                  </a:lnTo>
                  <a:lnTo>
                    <a:pt x="1113383" y="476250"/>
                  </a:lnTo>
                  <a:lnTo>
                    <a:pt x="1114196" y="477520"/>
                  </a:lnTo>
                  <a:lnTo>
                    <a:pt x="1115047" y="478790"/>
                  </a:lnTo>
                  <a:lnTo>
                    <a:pt x="1115961" y="480060"/>
                  </a:lnTo>
                  <a:lnTo>
                    <a:pt x="1116914" y="482600"/>
                  </a:lnTo>
                  <a:lnTo>
                    <a:pt x="1126236" y="492760"/>
                  </a:lnTo>
                  <a:lnTo>
                    <a:pt x="1127582" y="492760"/>
                  </a:lnTo>
                  <a:lnTo>
                    <a:pt x="1128966" y="494030"/>
                  </a:lnTo>
                  <a:lnTo>
                    <a:pt x="1131849" y="496570"/>
                  </a:lnTo>
                  <a:lnTo>
                    <a:pt x="1570342" y="496570"/>
                  </a:lnTo>
                  <a:lnTo>
                    <a:pt x="1572069" y="494030"/>
                  </a:lnTo>
                  <a:lnTo>
                    <a:pt x="1572882" y="494030"/>
                  </a:lnTo>
                  <a:lnTo>
                    <a:pt x="1573682" y="492760"/>
                  </a:lnTo>
                  <a:lnTo>
                    <a:pt x="1574444" y="491490"/>
                  </a:lnTo>
                  <a:lnTo>
                    <a:pt x="1575181" y="491490"/>
                  </a:lnTo>
                  <a:lnTo>
                    <a:pt x="1576552" y="488950"/>
                  </a:lnTo>
                  <a:lnTo>
                    <a:pt x="1577187" y="487680"/>
                  </a:lnTo>
                  <a:lnTo>
                    <a:pt x="1646113" y="379730"/>
                  </a:lnTo>
                  <a:lnTo>
                    <a:pt x="1299349" y="379730"/>
                  </a:lnTo>
                  <a:lnTo>
                    <a:pt x="1298854" y="378460"/>
                  </a:lnTo>
                  <a:lnTo>
                    <a:pt x="1298422" y="378460"/>
                  </a:lnTo>
                  <a:lnTo>
                    <a:pt x="1298079" y="377190"/>
                  </a:lnTo>
                  <a:lnTo>
                    <a:pt x="1297762" y="377190"/>
                  </a:lnTo>
                  <a:lnTo>
                    <a:pt x="1297635" y="375920"/>
                  </a:lnTo>
                  <a:lnTo>
                    <a:pt x="1297762" y="373380"/>
                  </a:lnTo>
                  <a:lnTo>
                    <a:pt x="1298232" y="373380"/>
                  </a:lnTo>
                  <a:lnTo>
                    <a:pt x="1448866" y="137160"/>
                  </a:lnTo>
                  <a:lnTo>
                    <a:pt x="1449311" y="135890"/>
                  </a:lnTo>
                  <a:lnTo>
                    <a:pt x="1450695" y="135890"/>
                  </a:lnTo>
                  <a:lnTo>
                    <a:pt x="1451178" y="134620"/>
                  </a:lnTo>
                  <a:lnTo>
                    <a:pt x="1802549" y="134620"/>
                  </a:lnTo>
                  <a:lnTo>
                    <a:pt x="1803120" y="133350"/>
                  </a:lnTo>
                  <a:lnTo>
                    <a:pt x="1803755" y="133350"/>
                  </a:lnTo>
                  <a:lnTo>
                    <a:pt x="1804276" y="132080"/>
                  </a:lnTo>
                  <a:lnTo>
                    <a:pt x="1867357" y="34290"/>
                  </a:lnTo>
                  <a:lnTo>
                    <a:pt x="1867941" y="33020"/>
                  </a:lnTo>
                  <a:lnTo>
                    <a:pt x="1868449" y="31750"/>
                  </a:lnTo>
                  <a:lnTo>
                    <a:pt x="1868893" y="30480"/>
                  </a:lnTo>
                  <a:lnTo>
                    <a:pt x="1869262" y="29210"/>
                  </a:lnTo>
                  <a:lnTo>
                    <a:pt x="1869427" y="29210"/>
                  </a:lnTo>
                  <a:lnTo>
                    <a:pt x="1869681" y="27940"/>
                  </a:lnTo>
                  <a:lnTo>
                    <a:pt x="1869859" y="26670"/>
                  </a:lnTo>
                  <a:lnTo>
                    <a:pt x="1869668" y="21590"/>
                  </a:lnTo>
                  <a:lnTo>
                    <a:pt x="1869414" y="20320"/>
                  </a:lnTo>
                  <a:lnTo>
                    <a:pt x="1869071" y="19050"/>
                  </a:lnTo>
                  <a:lnTo>
                    <a:pt x="1868881" y="19050"/>
                  </a:lnTo>
                  <a:lnTo>
                    <a:pt x="1868436" y="17780"/>
                  </a:lnTo>
                  <a:lnTo>
                    <a:pt x="1867916" y="16510"/>
                  </a:lnTo>
                  <a:lnTo>
                    <a:pt x="1867331" y="15240"/>
                  </a:lnTo>
                  <a:lnTo>
                    <a:pt x="1867014" y="15240"/>
                  </a:lnTo>
                  <a:lnTo>
                    <a:pt x="1866328" y="13970"/>
                  </a:lnTo>
                  <a:lnTo>
                    <a:pt x="1865960" y="13970"/>
                  </a:lnTo>
                  <a:lnTo>
                    <a:pt x="1864766" y="12700"/>
                  </a:lnTo>
                  <a:lnTo>
                    <a:pt x="1864347" y="12700"/>
                  </a:lnTo>
                  <a:lnTo>
                    <a:pt x="1863458" y="11430"/>
                  </a:lnTo>
                  <a:close/>
                </a:path>
                <a:path w="2431415" h="511810">
                  <a:moveTo>
                    <a:pt x="1047432" y="433070"/>
                  </a:moveTo>
                  <a:lnTo>
                    <a:pt x="787857" y="433070"/>
                  </a:lnTo>
                  <a:lnTo>
                    <a:pt x="788454" y="434340"/>
                  </a:lnTo>
                  <a:lnTo>
                    <a:pt x="1046302" y="434340"/>
                  </a:lnTo>
                  <a:lnTo>
                    <a:pt x="1047432" y="433070"/>
                  </a:lnTo>
                  <a:close/>
                </a:path>
                <a:path w="2431415" h="511810">
                  <a:moveTo>
                    <a:pt x="1058887" y="427990"/>
                  </a:moveTo>
                  <a:lnTo>
                    <a:pt x="785812" y="427990"/>
                  </a:lnTo>
                  <a:lnTo>
                    <a:pt x="785660" y="429260"/>
                  </a:lnTo>
                  <a:lnTo>
                    <a:pt x="785964" y="431800"/>
                  </a:lnTo>
                  <a:lnTo>
                    <a:pt x="786257" y="431800"/>
                  </a:lnTo>
                  <a:lnTo>
                    <a:pt x="786625" y="433070"/>
                  </a:lnTo>
                  <a:lnTo>
                    <a:pt x="1050747" y="433070"/>
                  </a:lnTo>
                  <a:lnTo>
                    <a:pt x="1051826" y="431800"/>
                  </a:lnTo>
                  <a:lnTo>
                    <a:pt x="1053934" y="430530"/>
                  </a:lnTo>
                  <a:lnTo>
                    <a:pt x="1055966" y="430530"/>
                  </a:lnTo>
                  <a:lnTo>
                    <a:pt x="1056970" y="429260"/>
                  </a:lnTo>
                  <a:lnTo>
                    <a:pt x="1057935" y="429260"/>
                  </a:lnTo>
                  <a:lnTo>
                    <a:pt x="1058887" y="427990"/>
                  </a:lnTo>
                  <a:close/>
                </a:path>
                <a:path w="2431415" h="511810">
                  <a:moveTo>
                    <a:pt x="1249011" y="134620"/>
                  </a:moveTo>
                  <a:lnTo>
                    <a:pt x="1091425" y="134620"/>
                  </a:lnTo>
                  <a:lnTo>
                    <a:pt x="1091895" y="135890"/>
                  </a:lnTo>
                  <a:lnTo>
                    <a:pt x="1093279" y="135890"/>
                  </a:lnTo>
                  <a:lnTo>
                    <a:pt x="1093724" y="137160"/>
                  </a:lnTo>
                  <a:lnTo>
                    <a:pt x="1094244" y="137160"/>
                  </a:lnTo>
                  <a:lnTo>
                    <a:pt x="1094384" y="138430"/>
                  </a:lnTo>
                  <a:lnTo>
                    <a:pt x="1094536" y="138430"/>
                  </a:lnTo>
                  <a:lnTo>
                    <a:pt x="1094689" y="139700"/>
                  </a:lnTo>
                  <a:lnTo>
                    <a:pt x="1094536" y="140970"/>
                  </a:lnTo>
                  <a:lnTo>
                    <a:pt x="1094384" y="140970"/>
                  </a:lnTo>
                  <a:lnTo>
                    <a:pt x="1094257" y="142240"/>
                  </a:lnTo>
                  <a:lnTo>
                    <a:pt x="1094105" y="142240"/>
                  </a:lnTo>
                  <a:lnTo>
                    <a:pt x="984326" y="313690"/>
                  </a:lnTo>
                  <a:lnTo>
                    <a:pt x="983881" y="314960"/>
                  </a:lnTo>
                  <a:lnTo>
                    <a:pt x="982802" y="314960"/>
                  </a:lnTo>
                  <a:lnTo>
                    <a:pt x="982179" y="316230"/>
                  </a:lnTo>
                  <a:lnTo>
                    <a:pt x="857796" y="316230"/>
                  </a:lnTo>
                  <a:lnTo>
                    <a:pt x="857186" y="317500"/>
                  </a:lnTo>
                  <a:lnTo>
                    <a:pt x="855903" y="317500"/>
                  </a:lnTo>
                  <a:lnTo>
                    <a:pt x="855611" y="318770"/>
                  </a:lnTo>
                  <a:lnTo>
                    <a:pt x="786244" y="426720"/>
                  </a:lnTo>
                  <a:lnTo>
                    <a:pt x="786091" y="427990"/>
                  </a:lnTo>
                  <a:lnTo>
                    <a:pt x="1059815" y="427990"/>
                  </a:lnTo>
                  <a:lnTo>
                    <a:pt x="1060716" y="426720"/>
                  </a:lnTo>
                  <a:lnTo>
                    <a:pt x="1061580" y="425450"/>
                  </a:lnTo>
                  <a:lnTo>
                    <a:pt x="1062431" y="425450"/>
                  </a:lnTo>
                  <a:lnTo>
                    <a:pt x="1063256" y="424180"/>
                  </a:lnTo>
                  <a:lnTo>
                    <a:pt x="1064056" y="424180"/>
                  </a:lnTo>
                  <a:lnTo>
                    <a:pt x="1065555" y="421640"/>
                  </a:lnTo>
                  <a:lnTo>
                    <a:pt x="1066253" y="420370"/>
                  </a:lnTo>
                  <a:lnTo>
                    <a:pt x="1066927" y="420370"/>
                  </a:lnTo>
                  <a:lnTo>
                    <a:pt x="1067562" y="419100"/>
                  </a:lnTo>
                  <a:lnTo>
                    <a:pt x="1249011" y="134620"/>
                  </a:lnTo>
                  <a:close/>
                </a:path>
                <a:path w="2431415" h="511810">
                  <a:moveTo>
                    <a:pt x="1755406" y="203200"/>
                  </a:moveTo>
                  <a:lnTo>
                    <a:pt x="1523060" y="203200"/>
                  </a:lnTo>
                  <a:lnTo>
                    <a:pt x="1455991" y="308610"/>
                  </a:lnTo>
                  <a:lnTo>
                    <a:pt x="1455674" y="308610"/>
                  </a:lnTo>
                  <a:lnTo>
                    <a:pt x="1455534" y="309880"/>
                  </a:lnTo>
                  <a:lnTo>
                    <a:pt x="1455381" y="309880"/>
                  </a:lnTo>
                  <a:lnTo>
                    <a:pt x="1455229" y="311150"/>
                  </a:lnTo>
                  <a:lnTo>
                    <a:pt x="1455381" y="312420"/>
                  </a:lnTo>
                  <a:lnTo>
                    <a:pt x="1455547" y="312420"/>
                  </a:lnTo>
                  <a:lnTo>
                    <a:pt x="1455750" y="313690"/>
                  </a:lnTo>
                  <a:lnTo>
                    <a:pt x="1456296" y="313690"/>
                  </a:lnTo>
                  <a:lnTo>
                    <a:pt x="1456766" y="314960"/>
                  </a:lnTo>
                  <a:lnTo>
                    <a:pt x="1457871" y="314960"/>
                  </a:lnTo>
                  <a:lnTo>
                    <a:pt x="1458188" y="316230"/>
                  </a:lnTo>
                  <a:lnTo>
                    <a:pt x="1533474" y="316230"/>
                  </a:lnTo>
                  <a:lnTo>
                    <a:pt x="1534058" y="317500"/>
                  </a:lnTo>
                  <a:lnTo>
                    <a:pt x="1534820" y="317500"/>
                  </a:lnTo>
                  <a:lnTo>
                    <a:pt x="1535239" y="318770"/>
                  </a:lnTo>
                  <a:lnTo>
                    <a:pt x="1535734" y="318770"/>
                  </a:lnTo>
                  <a:lnTo>
                    <a:pt x="1535912" y="320040"/>
                  </a:lnTo>
                  <a:lnTo>
                    <a:pt x="1535976" y="321310"/>
                  </a:lnTo>
                  <a:lnTo>
                    <a:pt x="1535912" y="322580"/>
                  </a:lnTo>
                  <a:lnTo>
                    <a:pt x="1535747" y="322580"/>
                  </a:lnTo>
                  <a:lnTo>
                    <a:pt x="1535353" y="323850"/>
                  </a:lnTo>
                  <a:lnTo>
                    <a:pt x="1500543" y="378460"/>
                  </a:lnTo>
                  <a:lnTo>
                    <a:pt x="1499971" y="378460"/>
                  </a:lnTo>
                  <a:lnTo>
                    <a:pt x="1499717" y="379730"/>
                  </a:lnTo>
                  <a:lnTo>
                    <a:pt x="1646113" y="379730"/>
                  </a:lnTo>
                  <a:lnTo>
                    <a:pt x="1755584" y="208280"/>
                  </a:lnTo>
                  <a:lnTo>
                    <a:pt x="1756029" y="208280"/>
                  </a:lnTo>
                  <a:lnTo>
                    <a:pt x="1756156" y="207010"/>
                  </a:lnTo>
                  <a:lnTo>
                    <a:pt x="1755863" y="204470"/>
                  </a:lnTo>
                  <a:lnTo>
                    <a:pt x="1755571" y="204470"/>
                  </a:lnTo>
                  <a:lnTo>
                    <a:pt x="1755406" y="203200"/>
                  </a:lnTo>
                  <a:close/>
                </a:path>
                <a:path w="2431415" h="511810">
                  <a:moveTo>
                    <a:pt x="1753971" y="201930"/>
                  </a:moveTo>
                  <a:lnTo>
                    <a:pt x="1524025" y="201930"/>
                  </a:lnTo>
                  <a:lnTo>
                    <a:pt x="1523758" y="203200"/>
                  </a:lnTo>
                  <a:lnTo>
                    <a:pt x="1754517" y="203200"/>
                  </a:lnTo>
                  <a:lnTo>
                    <a:pt x="1753971" y="201930"/>
                  </a:lnTo>
                  <a:close/>
                </a:path>
                <a:path w="2431415" h="511810">
                  <a:moveTo>
                    <a:pt x="754126" y="10160"/>
                  </a:moveTo>
                  <a:lnTo>
                    <a:pt x="308470" y="10160"/>
                  </a:lnTo>
                  <a:lnTo>
                    <a:pt x="305409" y="11430"/>
                  </a:lnTo>
                  <a:lnTo>
                    <a:pt x="754595" y="11430"/>
                  </a:lnTo>
                  <a:lnTo>
                    <a:pt x="754126" y="10160"/>
                  </a:lnTo>
                  <a:close/>
                </a:path>
                <a:path w="2431415" h="511810">
                  <a:moveTo>
                    <a:pt x="1308201" y="10160"/>
                  </a:moveTo>
                  <a:lnTo>
                    <a:pt x="863549" y="10160"/>
                  </a:lnTo>
                  <a:lnTo>
                    <a:pt x="860171" y="11430"/>
                  </a:lnTo>
                  <a:lnTo>
                    <a:pt x="1309154" y="11430"/>
                  </a:lnTo>
                  <a:lnTo>
                    <a:pt x="1308201" y="10160"/>
                  </a:lnTo>
                  <a:close/>
                </a:path>
                <a:path w="2431415" h="511810">
                  <a:moveTo>
                    <a:pt x="1861540" y="10160"/>
                  </a:moveTo>
                  <a:lnTo>
                    <a:pt x="1417383" y="10160"/>
                  </a:lnTo>
                  <a:lnTo>
                    <a:pt x="1414005" y="11430"/>
                  </a:lnTo>
                  <a:lnTo>
                    <a:pt x="1863001" y="11430"/>
                  </a:lnTo>
                  <a:lnTo>
                    <a:pt x="1861540" y="10160"/>
                  </a:lnTo>
                  <a:close/>
                </a:path>
                <a:path w="2431415" h="511810">
                  <a:moveTo>
                    <a:pt x="751065" y="8890"/>
                  </a:moveTo>
                  <a:lnTo>
                    <a:pt x="314617" y="8890"/>
                  </a:lnTo>
                  <a:lnTo>
                    <a:pt x="311531" y="10160"/>
                  </a:lnTo>
                  <a:lnTo>
                    <a:pt x="752119" y="10160"/>
                  </a:lnTo>
                  <a:lnTo>
                    <a:pt x="751065" y="8890"/>
                  </a:lnTo>
                  <a:close/>
                </a:path>
                <a:path w="2431415" h="511810">
                  <a:moveTo>
                    <a:pt x="1306156" y="8890"/>
                  </a:moveTo>
                  <a:lnTo>
                    <a:pt x="870369" y="8890"/>
                  </a:lnTo>
                  <a:lnTo>
                    <a:pt x="866952" y="10160"/>
                  </a:lnTo>
                  <a:lnTo>
                    <a:pt x="1306677" y="10160"/>
                  </a:lnTo>
                  <a:lnTo>
                    <a:pt x="1306156" y="8890"/>
                  </a:lnTo>
                  <a:close/>
                </a:path>
                <a:path w="2431415" h="511810">
                  <a:moveTo>
                    <a:pt x="1860003" y="8890"/>
                  </a:moveTo>
                  <a:lnTo>
                    <a:pt x="1424203" y="8890"/>
                  </a:lnTo>
                  <a:lnTo>
                    <a:pt x="1420787" y="10160"/>
                  </a:lnTo>
                  <a:lnTo>
                    <a:pt x="1860524" y="10160"/>
                  </a:lnTo>
                  <a:lnTo>
                    <a:pt x="1860003" y="8890"/>
                  </a:lnTo>
                  <a:close/>
                </a:path>
                <a:path w="2431415" h="511810">
                  <a:moveTo>
                    <a:pt x="746747" y="7620"/>
                  </a:moveTo>
                  <a:lnTo>
                    <a:pt x="323799" y="7620"/>
                  </a:lnTo>
                  <a:lnTo>
                    <a:pt x="320738" y="8890"/>
                  </a:lnTo>
                  <a:lnTo>
                    <a:pt x="747826" y="8890"/>
                  </a:lnTo>
                  <a:lnTo>
                    <a:pt x="746747" y="7620"/>
                  </a:lnTo>
                  <a:close/>
                </a:path>
                <a:path w="2431415" h="511810">
                  <a:moveTo>
                    <a:pt x="1301165" y="7620"/>
                  </a:moveTo>
                  <a:lnTo>
                    <a:pt x="880706" y="7620"/>
                  </a:lnTo>
                  <a:lnTo>
                    <a:pt x="877252" y="8890"/>
                  </a:lnTo>
                  <a:lnTo>
                    <a:pt x="1302308" y="8890"/>
                  </a:lnTo>
                  <a:lnTo>
                    <a:pt x="1301165" y="7620"/>
                  </a:lnTo>
                  <a:close/>
                </a:path>
                <a:path w="2431415" h="511810">
                  <a:moveTo>
                    <a:pt x="1855012" y="7620"/>
                  </a:moveTo>
                  <a:lnTo>
                    <a:pt x="1434541" y="7620"/>
                  </a:lnTo>
                  <a:lnTo>
                    <a:pt x="1431086" y="8890"/>
                  </a:lnTo>
                  <a:lnTo>
                    <a:pt x="1856155" y="8890"/>
                  </a:lnTo>
                  <a:lnTo>
                    <a:pt x="1855012" y="7620"/>
                  </a:lnTo>
                  <a:close/>
                </a:path>
                <a:path w="2431415" h="511810">
                  <a:moveTo>
                    <a:pt x="1952752" y="2540"/>
                  </a:moveTo>
                  <a:lnTo>
                    <a:pt x="1940623" y="2540"/>
                  </a:lnTo>
                  <a:lnTo>
                    <a:pt x="1940064" y="3810"/>
                  </a:lnTo>
                  <a:lnTo>
                    <a:pt x="1953133" y="3810"/>
                  </a:lnTo>
                  <a:lnTo>
                    <a:pt x="1952752" y="2540"/>
                  </a:lnTo>
                  <a:close/>
                </a:path>
                <a:path w="2431415" h="511810">
                  <a:moveTo>
                    <a:pt x="1951418" y="1270"/>
                  </a:moveTo>
                  <a:lnTo>
                    <a:pt x="1942147" y="1270"/>
                  </a:lnTo>
                  <a:lnTo>
                    <a:pt x="1941233" y="2540"/>
                  </a:lnTo>
                  <a:lnTo>
                    <a:pt x="1952117" y="2540"/>
                  </a:lnTo>
                  <a:lnTo>
                    <a:pt x="1951418" y="1270"/>
                  </a:lnTo>
                  <a:close/>
                </a:path>
                <a:path w="2431415" h="511810">
                  <a:moveTo>
                    <a:pt x="1948789" y="0"/>
                  </a:moveTo>
                  <a:lnTo>
                    <a:pt x="1944789" y="0"/>
                  </a:lnTo>
                  <a:lnTo>
                    <a:pt x="1944230" y="1270"/>
                  </a:lnTo>
                  <a:lnTo>
                    <a:pt x="1949348" y="1270"/>
                  </a:lnTo>
                  <a:lnTo>
                    <a:pt x="1948789" y="0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sp>
          <p:nvSpPr>
            <p:cNvPr id="7" name="Text Box 2">
              <a:hlinkClick r:id="rId2"/>
              <a:extLst>
                <a:ext uri="{FF2B5EF4-FFF2-40B4-BE49-F238E27FC236}">
                  <a16:creationId xmlns:a16="http://schemas.microsoft.com/office/drawing/2014/main" id="{5755B31A-E379-E639-9B7E-E4EBF239D98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32181" y="6292302"/>
              <a:ext cx="1336862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EUROPOS.GROUP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  <p:sp>
          <p:nvSpPr>
            <p:cNvPr id="8" name="Text Box 2">
              <a:extLst>
                <a:ext uri="{FF2B5EF4-FFF2-40B4-BE49-F238E27FC236}">
                  <a16:creationId xmlns:a16="http://schemas.microsoft.com/office/drawing/2014/main" id="{E256ADC6-2EF6-32C0-FC36-182C2270CE4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328917" y="6287049"/>
              <a:ext cx="1711455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EUROPOS.RU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7D66776B-6A75-5B51-4968-C2D9FB3AB9CB}"/>
              </a:ext>
            </a:extLst>
          </p:cNvPr>
          <p:cNvSpPr txBox="1"/>
          <p:nvPr/>
        </p:nvSpPr>
        <p:spPr>
          <a:xfrm>
            <a:off x="6982305" y="2561860"/>
            <a:ext cx="44134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1"/>
                </a:solidFill>
                <a:latin typeface="Montserrat ExtraBold" panose="000009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V-CLAMP-PF </a:t>
            </a:r>
            <a:r>
              <a:rPr lang="ru-RU" sz="3000" dirty="0">
                <a:solidFill>
                  <a:schemeClr val="accent1"/>
                </a:solidFill>
                <a:latin typeface="Montserrat ExtraBold" panose="000009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и </a:t>
            </a:r>
            <a:r>
              <a:rPr lang="en-US" sz="3000" dirty="0">
                <a:solidFill>
                  <a:schemeClr val="accent1"/>
                </a:solidFill>
                <a:latin typeface="Montserrat ExtraBold" panose="000009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V-CLAMP-GRIP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D5CC78-A6EF-E5D3-9F5D-EAE1E793D175}"/>
              </a:ext>
            </a:extLst>
          </p:cNvPr>
          <p:cNvSpPr txBox="1"/>
          <p:nvPr/>
        </p:nvSpPr>
        <p:spPr>
          <a:xfrm>
            <a:off x="6982305" y="3577523"/>
            <a:ext cx="4982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14592"/>
                </a:solidFill>
                <a:latin typeface="Montserrat Medium" panose="00000600000000000000" pitchFamily="2" charset="-52"/>
                <a:cs typeface="SOAHGH+Montserrat-Bold"/>
              </a:rPr>
              <a:t>Держатели на прищепках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7287FD7-33A9-4180-A536-E734AE1BFF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6212" y="2458564"/>
            <a:ext cx="2838409" cy="305984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3585937-3EC4-46CA-B29E-6A2214D8A14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92107" y="712575"/>
            <a:ext cx="3347339" cy="320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05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97DC663-447B-DF08-F90F-08911F0BD63C}"/>
              </a:ext>
            </a:extLst>
          </p:cNvPr>
          <p:cNvSpPr txBox="1"/>
          <p:nvPr/>
        </p:nvSpPr>
        <p:spPr>
          <a:xfrm>
            <a:off x="4040372" y="204293"/>
            <a:ext cx="7378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 Medium" panose="000006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Ассортимент держателей на прищепках V-CLAMP</a:t>
            </a:r>
          </a:p>
        </p:txBody>
      </p:sp>
      <p:sp>
        <p:nvSpPr>
          <p:cNvPr id="13" name="Text Box 2">
            <a:hlinkClick r:id="rId2"/>
            <a:extLst>
              <a:ext uri="{FF2B5EF4-FFF2-40B4-BE49-F238E27FC236}">
                <a16:creationId xmlns:a16="http://schemas.microsoft.com/office/drawing/2014/main" id="{A1578530-DF48-4A45-BFF5-5B6C7CD05F35}"/>
              </a:ext>
            </a:extLst>
          </p:cNvPr>
          <p:cNvSpPr txBox="1">
            <a:spLocks/>
          </p:cNvSpPr>
          <p:nvPr/>
        </p:nvSpPr>
        <p:spPr bwMode="auto">
          <a:xfrm>
            <a:off x="147871" y="6531914"/>
            <a:ext cx="133686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3</a:t>
            </a:r>
            <a:endParaRPr lang="x-none" altLang="x-none" sz="1000" dirty="0">
              <a:solidFill>
                <a:schemeClr val="tx1">
                  <a:lumMod val="50000"/>
                  <a:lumOff val="50000"/>
                </a:schemeClr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7E33C51-EA6E-5543-4ACE-074CDF875966}"/>
              </a:ext>
            </a:extLst>
          </p:cNvPr>
          <p:cNvGrpSpPr/>
          <p:nvPr/>
        </p:nvGrpSpPr>
        <p:grpSpPr>
          <a:xfrm>
            <a:off x="147871" y="6287049"/>
            <a:ext cx="11828208" cy="244865"/>
            <a:chOff x="832181" y="6287049"/>
            <a:chExt cx="10517006" cy="244865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05A2B04C-9EF3-F504-2A75-0578056F785D}"/>
                </a:ext>
              </a:extLst>
            </p:cNvPr>
            <p:cNvSpPr/>
            <p:nvPr/>
          </p:nvSpPr>
          <p:spPr>
            <a:xfrm>
              <a:off x="10512870" y="6355871"/>
              <a:ext cx="836317" cy="176043"/>
            </a:xfrm>
            <a:custGeom>
              <a:avLst/>
              <a:gdLst/>
              <a:ahLst/>
              <a:cxnLst/>
              <a:rect l="l" t="t" r="r" b="b"/>
              <a:pathLst>
                <a:path w="2431415" h="511810">
                  <a:moveTo>
                    <a:pt x="2099118" y="393700"/>
                  </a:moveTo>
                  <a:lnTo>
                    <a:pt x="1901494" y="393700"/>
                  </a:lnTo>
                  <a:lnTo>
                    <a:pt x="1902599" y="394970"/>
                  </a:lnTo>
                  <a:lnTo>
                    <a:pt x="1905812" y="394970"/>
                  </a:lnTo>
                  <a:lnTo>
                    <a:pt x="1906854" y="396240"/>
                  </a:lnTo>
                  <a:lnTo>
                    <a:pt x="1907882" y="396240"/>
                  </a:lnTo>
                  <a:lnTo>
                    <a:pt x="1908898" y="397510"/>
                  </a:lnTo>
                  <a:lnTo>
                    <a:pt x="2127719" y="511810"/>
                  </a:lnTo>
                  <a:lnTo>
                    <a:pt x="2135695" y="511810"/>
                  </a:lnTo>
                  <a:lnTo>
                    <a:pt x="2136406" y="510540"/>
                  </a:lnTo>
                  <a:lnTo>
                    <a:pt x="2137270" y="510540"/>
                  </a:lnTo>
                  <a:lnTo>
                    <a:pt x="2137841" y="509270"/>
                  </a:lnTo>
                  <a:lnTo>
                    <a:pt x="2138349" y="509270"/>
                  </a:lnTo>
                  <a:lnTo>
                    <a:pt x="2138781" y="508000"/>
                  </a:lnTo>
                  <a:lnTo>
                    <a:pt x="2139022" y="508000"/>
                  </a:lnTo>
                  <a:lnTo>
                    <a:pt x="2139226" y="506730"/>
                  </a:lnTo>
                  <a:lnTo>
                    <a:pt x="2139391" y="506730"/>
                  </a:lnTo>
                  <a:lnTo>
                    <a:pt x="2139569" y="505460"/>
                  </a:lnTo>
                  <a:lnTo>
                    <a:pt x="2139416" y="501650"/>
                  </a:lnTo>
                  <a:lnTo>
                    <a:pt x="2139251" y="501650"/>
                  </a:lnTo>
                  <a:lnTo>
                    <a:pt x="2099118" y="393700"/>
                  </a:lnTo>
                  <a:close/>
                </a:path>
                <a:path w="2431415" h="511810">
                  <a:moveTo>
                    <a:pt x="1634756" y="509270"/>
                  </a:moveTo>
                  <a:lnTo>
                    <a:pt x="1628533" y="509270"/>
                  </a:lnTo>
                  <a:lnTo>
                    <a:pt x="1629067" y="510540"/>
                  </a:lnTo>
                  <a:lnTo>
                    <a:pt x="1634210" y="510540"/>
                  </a:lnTo>
                  <a:lnTo>
                    <a:pt x="1634756" y="509270"/>
                  </a:lnTo>
                  <a:close/>
                </a:path>
                <a:path w="2431415" h="511810">
                  <a:moveTo>
                    <a:pt x="1953666" y="3810"/>
                  </a:moveTo>
                  <a:lnTo>
                    <a:pt x="1939747" y="3810"/>
                  </a:lnTo>
                  <a:lnTo>
                    <a:pt x="1624596" y="497840"/>
                  </a:lnTo>
                  <a:lnTo>
                    <a:pt x="1624190" y="499110"/>
                  </a:lnTo>
                  <a:lnTo>
                    <a:pt x="1623783" y="499110"/>
                  </a:lnTo>
                  <a:lnTo>
                    <a:pt x="1623637" y="500380"/>
                  </a:lnTo>
                  <a:lnTo>
                    <a:pt x="1623574" y="502920"/>
                  </a:lnTo>
                  <a:lnTo>
                    <a:pt x="1623656" y="504190"/>
                  </a:lnTo>
                  <a:lnTo>
                    <a:pt x="1623809" y="504190"/>
                  </a:lnTo>
                  <a:lnTo>
                    <a:pt x="1623999" y="505460"/>
                  </a:lnTo>
                  <a:lnTo>
                    <a:pt x="1624355" y="505460"/>
                  </a:lnTo>
                  <a:lnTo>
                    <a:pt x="1624952" y="506730"/>
                  </a:lnTo>
                  <a:lnTo>
                    <a:pt x="1625307" y="508000"/>
                  </a:lnTo>
                  <a:lnTo>
                    <a:pt x="1626323" y="508000"/>
                  </a:lnTo>
                  <a:lnTo>
                    <a:pt x="1627009" y="509270"/>
                  </a:lnTo>
                  <a:lnTo>
                    <a:pt x="1635290" y="509270"/>
                  </a:lnTo>
                  <a:lnTo>
                    <a:pt x="1879333" y="396240"/>
                  </a:lnTo>
                  <a:lnTo>
                    <a:pt x="1880374" y="396240"/>
                  </a:lnTo>
                  <a:lnTo>
                    <a:pt x="1881428" y="394970"/>
                  </a:lnTo>
                  <a:lnTo>
                    <a:pt x="1884667" y="394970"/>
                  </a:lnTo>
                  <a:lnTo>
                    <a:pt x="1885759" y="393700"/>
                  </a:lnTo>
                  <a:lnTo>
                    <a:pt x="2099118" y="393700"/>
                  </a:lnTo>
                  <a:lnTo>
                    <a:pt x="2072678" y="322580"/>
                  </a:lnTo>
                  <a:lnTo>
                    <a:pt x="2072347" y="321310"/>
                  </a:lnTo>
                  <a:lnTo>
                    <a:pt x="2072220" y="321310"/>
                  </a:lnTo>
                  <a:lnTo>
                    <a:pt x="2072005" y="320040"/>
                  </a:lnTo>
                  <a:lnTo>
                    <a:pt x="2072055" y="314960"/>
                  </a:lnTo>
                  <a:lnTo>
                    <a:pt x="2072144" y="313690"/>
                  </a:lnTo>
                  <a:lnTo>
                    <a:pt x="2072589" y="312420"/>
                  </a:lnTo>
                  <a:lnTo>
                    <a:pt x="2072970" y="311150"/>
                  </a:lnTo>
                  <a:lnTo>
                    <a:pt x="2073427" y="309880"/>
                  </a:lnTo>
                  <a:lnTo>
                    <a:pt x="2073681" y="309880"/>
                  </a:lnTo>
                  <a:lnTo>
                    <a:pt x="2074240" y="308610"/>
                  </a:lnTo>
                  <a:lnTo>
                    <a:pt x="2074887" y="307340"/>
                  </a:lnTo>
                  <a:lnTo>
                    <a:pt x="2075586" y="307340"/>
                  </a:lnTo>
                  <a:lnTo>
                    <a:pt x="2075954" y="306070"/>
                  </a:lnTo>
                  <a:lnTo>
                    <a:pt x="2076348" y="306070"/>
                  </a:lnTo>
                  <a:lnTo>
                    <a:pt x="2077161" y="304800"/>
                  </a:lnTo>
                  <a:lnTo>
                    <a:pt x="2078037" y="304800"/>
                  </a:lnTo>
                  <a:lnTo>
                    <a:pt x="2078964" y="303530"/>
                  </a:lnTo>
                  <a:lnTo>
                    <a:pt x="2079942" y="303530"/>
                  </a:lnTo>
                  <a:lnTo>
                    <a:pt x="2080958" y="302260"/>
                  </a:lnTo>
                  <a:lnTo>
                    <a:pt x="2427300" y="142240"/>
                  </a:lnTo>
                  <a:lnTo>
                    <a:pt x="2428265" y="140970"/>
                  </a:lnTo>
                  <a:lnTo>
                    <a:pt x="2428938" y="140970"/>
                  </a:lnTo>
                  <a:lnTo>
                    <a:pt x="2429548" y="139700"/>
                  </a:lnTo>
                  <a:lnTo>
                    <a:pt x="2430081" y="139700"/>
                  </a:lnTo>
                  <a:lnTo>
                    <a:pt x="2430399" y="138430"/>
                  </a:lnTo>
                  <a:lnTo>
                    <a:pt x="2430678" y="138430"/>
                  </a:lnTo>
                  <a:lnTo>
                    <a:pt x="2430919" y="137160"/>
                  </a:lnTo>
                  <a:lnTo>
                    <a:pt x="2431313" y="137160"/>
                  </a:lnTo>
                  <a:lnTo>
                    <a:pt x="2431338" y="132080"/>
                  </a:lnTo>
                  <a:lnTo>
                    <a:pt x="2431186" y="132080"/>
                  </a:lnTo>
                  <a:lnTo>
                    <a:pt x="2430983" y="130810"/>
                  </a:lnTo>
                  <a:lnTo>
                    <a:pt x="2430602" y="130810"/>
                  </a:lnTo>
                  <a:lnTo>
                    <a:pt x="2430322" y="129540"/>
                  </a:lnTo>
                  <a:lnTo>
                    <a:pt x="2429814" y="129540"/>
                  </a:lnTo>
                  <a:lnTo>
                    <a:pt x="2429243" y="128270"/>
                  </a:lnTo>
                  <a:lnTo>
                    <a:pt x="2428608" y="128270"/>
                  </a:lnTo>
                  <a:lnTo>
                    <a:pt x="2427668" y="127000"/>
                  </a:lnTo>
                  <a:lnTo>
                    <a:pt x="2426106" y="127000"/>
                  </a:lnTo>
                  <a:lnTo>
                    <a:pt x="2424988" y="125730"/>
                  </a:lnTo>
                  <a:lnTo>
                    <a:pt x="2005863" y="125730"/>
                  </a:lnTo>
                  <a:lnTo>
                    <a:pt x="2004771" y="124460"/>
                  </a:lnTo>
                  <a:lnTo>
                    <a:pt x="2003196" y="124460"/>
                  </a:lnTo>
                  <a:lnTo>
                    <a:pt x="2002688" y="123190"/>
                  </a:lnTo>
                  <a:lnTo>
                    <a:pt x="2001697" y="123190"/>
                  </a:lnTo>
                  <a:lnTo>
                    <a:pt x="2000758" y="121920"/>
                  </a:lnTo>
                  <a:lnTo>
                    <a:pt x="1999449" y="121920"/>
                  </a:lnTo>
                  <a:lnTo>
                    <a:pt x="1998637" y="120650"/>
                  </a:lnTo>
                  <a:lnTo>
                    <a:pt x="1998256" y="120650"/>
                  </a:lnTo>
                  <a:lnTo>
                    <a:pt x="1997202" y="118110"/>
                  </a:lnTo>
                  <a:lnTo>
                    <a:pt x="1996884" y="118110"/>
                  </a:lnTo>
                  <a:lnTo>
                    <a:pt x="1996300" y="116840"/>
                  </a:lnTo>
                  <a:lnTo>
                    <a:pt x="1996033" y="116840"/>
                  </a:lnTo>
                  <a:lnTo>
                    <a:pt x="1954593" y="5080"/>
                  </a:lnTo>
                  <a:lnTo>
                    <a:pt x="1954250" y="5080"/>
                  </a:lnTo>
                  <a:lnTo>
                    <a:pt x="1953666" y="3810"/>
                  </a:lnTo>
                  <a:close/>
                </a:path>
                <a:path w="2431415" h="511810">
                  <a:moveTo>
                    <a:pt x="444957" y="502920"/>
                  </a:moveTo>
                  <a:lnTo>
                    <a:pt x="45097" y="502920"/>
                  </a:lnTo>
                  <a:lnTo>
                    <a:pt x="48336" y="504190"/>
                  </a:lnTo>
                  <a:lnTo>
                    <a:pt x="444957" y="502920"/>
                  </a:lnTo>
                  <a:close/>
                </a:path>
                <a:path w="2431415" h="511810">
                  <a:moveTo>
                    <a:pt x="615670" y="502920"/>
                  </a:moveTo>
                  <a:lnTo>
                    <a:pt x="520611" y="502920"/>
                  </a:lnTo>
                  <a:lnTo>
                    <a:pt x="521271" y="504190"/>
                  </a:lnTo>
                  <a:lnTo>
                    <a:pt x="612216" y="504190"/>
                  </a:lnTo>
                  <a:lnTo>
                    <a:pt x="615670" y="502920"/>
                  </a:lnTo>
                  <a:close/>
                </a:path>
                <a:path w="2431415" h="511810">
                  <a:moveTo>
                    <a:pt x="1552511" y="502920"/>
                  </a:moveTo>
                  <a:lnTo>
                    <a:pt x="1152918" y="502920"/>
                  </a:lnTo>
                  <a:lnTo>
                    <a:pt x="1154645" y="504190"/>
                  </a:lnTo>
                  <a:lnTo>
                    <a:pt x="1552511" y="502920"/>
                  </a:lnTo>
                  <a:close/>
                </a:path>
                <a:path w="2431415" h="511810">
                  <a:moveTo>
                    <a:pt x="451078" y="501650"/>
                  </a:moveTo>
                  <a:lnTo>
                    <a:pt x="36956" y="501650"/>
                  </a:lnTo>
                  <a:lnTo>
                    <a:pt x="38569" y="502920"/>
                  </a:lnTo>
                  <a:lnTo>
                    <a:pt x="449046" y="502920"/>
                  </a:lnTo>
                  <a:lnTo>
                    <a:pt x="451078" y="501650"/>
                  </a:lnTo>
                  <a:close/>
                </a:path>
                <a:path w="2431415" h="511810">
                  <a:moveTo>
                    <a:pt x="625970" y="501650"/>
                  </a:moveTo>
                  <a:lnTo>
                    <a:pt x="518426" y="501650"/>
                  </a:lnTo>
                  <a:lnTo>
                    <a:pt x="518934" y="502920"/>
                  </a:lnTo>
                  <a:lnTo>
                    <a:pt x="622554" y="502920"/>
                  </a:lnTo>
                  <a:lnTo>
                    <a:pt x="625970" y="501650"/>
                  </a:lnTo>
                  <a:close/>
                </a:path>
                <a:path w="2431415" h="511810">
                  <a:moveTo>
                    <a:pt x="1559280" y="501650"/>
                  </a:moveTo>
                  <a:lnTo>
                    <a:pt x="1146124" y="501650"/>
                  </a:lnTo>
                  <a:lnTo>
                    <a:pt x="1147813" y="502920"/>
                  </a:lnTo>
                  <a:lnTo>
                    <a:pt x="1558175" y="502920"/>
                  </a:lnTo>
                  <a:lnTo>
                    <a:pt x="1559280" y="501650"/>
                  </a:lnTo>
                  <a:close/>
                </a:path>
                <a:path w="2431415" h="511810">
                  <a:moveTo>
                    <a:pt x="454063" y="500380"/>
                  </a:moveTo>
                  <a:lnTo>
                    <a:pt x="33718" y="500380"/>
                  </a:lnTo>
                  <a:lnTo>
                    <a:pt x="35331" y="501650"/>
                  </a:lnTo>
                  <a:lnTo>
                    <a:pt x="453072" y="501650"/>
                  </a:lnTo>
                  <a:lnTo>
                    <a:pt x="454063" y="500380"/>
                  </a:lnTo>
                  <a:close/>
                </a:path>
                <a:path w="2431415" h="511810">
                  <a:moveTo>
                    <a:pt x="632752" y="500380"/>
                  </a:moveTo>
                  <a:lnTo>
                    <a:pt x="517461" y="500380"/>
                  </a:lnTo>
                  <a:lnTo>
                    <a:pt x="517613" y="501650"/>
                  </a:lnTo>
                  <a:lnTo>
                    <a:pt x="629373" y="501650"/>
                  </a:lnTo>
                  <a:lnTo>
                    <a:pt x="632752" y="500380"/>
                  </a:lnTo>
                  <a:close/>
                </a:path>
                <a:path w="2431415" h="511810">
                  <a:moveTo>
                    <a:pt x="1562506" y="500380"/>
                  </a:moveTo>
                  <a:lnTo>
                    <a:pt x="1141171" y="500380"/>
                  </a:lnTo>
                  <a:lnTo>
                    <a:pt x="1142796" y="501650"/>
                  </a:lnTo>
                  <a:lnTo>
                    <a:pt x="1561439" y="501650"/>
                  </a:lnTo>
                  <a:lnTo>
                    <a:pt x="1562506" y="500380"/>
                  </a:lnTo>
                  <a:close/>
                </a:path>
                <a:path w="2431415" h="511810">
                  <a:moveTo>
                    <a:pt x="755510" y="11430"/>
                  </a:moveTo>
                  <a:lnTo>
                    <a:pt x="302361" y="11430"/>
                  </a:lnTo>
                  <a:lnTo>
                    <a:pt x="293319" y="15240"/>
                  </a:lnTo>
                  <a:lnTo>
                    <a:pt x="287451" y="17780"/>
                  </a:lnTo>
                  <a:lnTo>
                    <a:pt x="281736" y="20320"/>
                  </a:lnTo>
                  <a:lnTo>
                    <a:pt x="278942" y="21590"/>
                  </a:lnTo>
                  <a:lnTo>
                    <a:pt x="276212" y="24130"/>
                  </a:lnTo>
                  <a:lnTo>
                    <a:pt x="270929" y="26670"/>
                  </a:lnTo>
                  <a:lnTo>
                    <a:pt x="268389" y="29210"/>
                  </a:lnTo>
                  <a:lnTo>
                    <a:pt x="265912" y="31750"/>
                  </a:lnTo>
                  <a:lnTo>
                    <a:pt x="263499" y="33020"/>
                  </a:lnTo>
                  <a:lnTo>
                    <a:pt x="261162" y="35560"/>
                  </a:lnTo>
                  <a:lnTo>
                    <a:pt x="258914" y="38100"/>
                  </a:lnTo>
                  <a:lnTo>
                    <a:pt x="256743" y="39370"/>
                  </a:lnTo>
                  <a:lnTo>
                    <a:pt x="7746" y="426720"/>
                  </a:lnTo>
                  <a:lnTo>
                    <a:pt x="6096" y="429260"/>
                  </a:lnTo>
                  <a:lnTo>
                    <a:pt x="5334" y="430530"/>
                  </a:lnTo>
                  <a:lnTo>
                    <a:pt x="4622" y="431800"/>
                  </a:lnTo>
                  <a:lnTo>
                    <a:pt x="3937" y="434340"/>
                  </a:lnTo>
                  <a:lnTo>
                    <a:pt x="3314" y="435610"/>
                  </a:lnTo>
                  <a:lnTo>
                    <a:pt x="2730" y="436880"/>
                  </a:lnTo>
                  <a:lnTo>
                    <a:pt x="2197" y="438150"/>
                  </a:lnTo>
                  <a:lnTo>
                    <a:pt x="1714" y="440690"/>
                  </a:lnTo>
                  <a:lnTo>
                    <a:pt x="1295" y="441960"/>
                  </a:lnTo>
                  <a:lnTo>
                    <a:pt x="914" y="443230"/>
                  </a:lnTo>
                  <a:lnTo>
                    <a:pt x="596" y="445770"/>
                  </a:lnTo>
                  <a:lnTo>
                    <a:pt x="342" y="447040"/>
                  </a:lnTo>
                  <a:lnTo>
                    <a:pt x="139" y="448310"/>
                  </a:lnTo>
                  <a:lnTo>
                    <a:pt x="63" y="449580"/>
                  </a:lnTo>
                  <a:lnTo>
                    <a:pt x="0" y="457200"/>
                  </a:lnTo>
                  <a:lnTo>
                    <a:pt x="139" y="458470"/>
                  </a:lnTo>
                  <a:lnTo>
                    <a:pt x="342" y="461010"/>
                  </a:lnTo>
                  <a:lnTo>
                    <a:pt x="609" y="462280"/>
                  </a:lnTo>
                  <a:lnTo>
                    <a:pt x="927" y="463550"/>
                  </a:lnTo>
                  <a:lnTo>
                    <a:pt x="1295" y="466090"/>
                  </a:lnTo>
                  <a:lnTo>
                    <a:pt x="1727" y="467360"/>
                  </a:lnTo>
                  <a:lnTo>
                    <a:pt x="2197" y="468630"/>
                  </a:lnTo>
                  <a:lnTo>
                    <a:pt x="2730" y="469900"/>
                  </a:lnTo>
                  <a:lnTo>
                    <a:pt x="3302" y="472440"/>
                  </a:lnTo>
                  <a:lnTo>
                    <a:pt x="10502" y="483870"/>
                  </a:lnTo>
                  <a:lnTo>
                    <a:pt x="11556" y="486410"/>
                  </a:lnTo>
                  <a:lnTo>
                    <a:pt x="12649" y="486410"/>
                  </a:lnTo>
                  <a:lnTo>
                    <a:pt x="13792" y="487680"/>
                  </a:lnTo>
                  <a:lnTo>
                    <a:pt x="14973" y="488950"/>
                  </a:lnTo>
                  <a:lnTo>
                    <a:pt x="16205" y="490220"/>
                  </a:lnTo>
                  <a:lnTo>
                    <a:pt x="17475" y="491490"/>
                  </a:lnTo>
                  <a:lnTo>
                    <a:pt x="18796" y="492760"/>
                  </a:lnTo>
                  <a:lnTo>
                    <a:pt x="21539" y="495300"/>
                  </a:lnTo>
                  <a:lnTo>
                    <a:pt x="22974" y="495300"/>
                  </a:lnTo>
                  <a:lnTo>
                    <a:pt x="25920" y="497840"/>
                  </a:lnTo>
                  <a:lnTo>
                    <a:pt x="27431" y="497840"/>
                  </a:lnTo>
                  <a:lnTo>
                    <a:pt x="30543" y="500380"/>
                  </a:lnTo>
                  <a:lnTo>
                    <a:pt x="455993" y="500380"/>
                  </a:lnTo>
                  <a:lnTo>
                    <a:pt x="456933" y="499110"/>
                  </a:lnTo>
                  <a:lnTo>
                    <a:pt x="458787" y="499110"/>
                  </a:lnTo>
                  <a:lnTo>
                    <a:pt x="460540" y="497840"/>
                  </a:lnTo>
                  <a:lnTo>
                    <a:pt x="461391" y="496570"/>
                  </a:lnTo>
                  <a:lnTo>
                    <a:pt x="462216" y="496570"/>
                  </a:lnTo>
                  <a:lnTo>
                    <a:pt x="463016" y="495300"/>
                  </a:lnTo>
                  <a:lnTo>
                    <a:pt x="464553" y="494030"/>
                  </a:lnTo>
                  <a:lnTo>
                    <a:pt x="465277" y="492760"/>
                  </a:lnTo>
                  <a:lnTo>
                    <a:pt x="465975" y="492760"/>
                  </a:lnTo>
                  <a:lnTo>
                    <a:pt x="467283" y="490220"/>
                  </a:lnTo>
                  <a:lnTo>
                    <a:pt x="467893" y="490220"/>
                  </a:lnTo>
                  <a:lnTo>
                    <a:pt x="469036" y="487680"/>
                  </a:lnTo>
                  <a:lnTo>
                    <a:pt x="533107" y="387350"/>
                  </a:lnTo>
                  <a:lnTo>
                    <a:pt x="533438" y="387350"/>
                  </a:lnTo>
                  <a:lnTo>
                    <a:pt x="533730" y="386080"/>
                  </a:lnTo>
                  <a:lnTo>
                    <a:pt x="533857" y="386080"/>
                  </a:lnTo>
                  <a:lnTo>
                    <a:pt x="533717" y="383540"/>
                  </a:lnTo>
                  <a:lnTo>
                    <a:pt x="533438" y="383540"/>
                  </a:lnTo>
                  <a:lnTo>
                    <a:pt x="533107" y="382270"/>
                  </a:lnTo>
                  <a:lnTo>
                    <a:pt x="532587" y="382270"/>
                  </a:lnTo>
                  <a:lnTo>
                    <a:pt x="532345" y="381000"/>
                  </a:lnTo>
                  <a:lnTo>
                    <a:pt x="530123" y="381000"/>
                  </a:lnTo>
                  <a:lnTo>
                    <a:pt x="529272" y="379730"/>
                  </a:lnTo>
                  <a:lnTo>
                    <a:pt x="190601" y="379730"/>
                  </a:lnTo>
                  <a:lnTo>
                    <a:pt x="190055" y="378460"/>
                  </a:lnTo>
                  <a:lnTo>
                    <a:pt x="189369" y="378460"/>
                  </a:lnTo>
                  <a:lnTo>
                    <a:pt x="189001" y="377190"/>
                  </a:lnTo>
                  <a:lnTo>
                    <a:pt x="188658" y="377190"/>
                  </a:lnTo>
                  <a:lnTo>
                    <a:pt x="188518" y="375920"/>
                  </a:lnTo>
                  <a:lnTo>
                    <a:pt x="188391" y="375920"/>
                  </a:lnTo>
                  <a:lnTo>
                    <a:pt x="188709" y="373380"/>
                  </a:lnTo>
                  <a:lnTo>
                    <a:pt x="188912" y="373380"/>
                  </a:lnTo>
                  <a:lnTo>
                    <a:pt x="189166" y="372110"/>
                  </a:lnTo>
                  <a:lnTo>
                    <a:pt x="228866" y="309880"/>
                  </a:lnTo>
                  <a:lnTo>
                    <a:pt x="229958" y="309880"/>
                  </a:lnTo>
                  <a:lnTo>
                    <a:pt x="230543" y="308610"/>
                  </a:lnTo>
                  <a:lnTo>
                    <a:pt x="582777" y="308610"/>
                  </a:lnTo>
                  <a:lnTo>
                    <a:pt x="583552" y="307340"/>
                  </a:lnTo>
                  <a:lnTo>
                    <a:pt x="584758" y="307340"/>
                  </a:lnTo>
                  <a:lnTo>
                    <a:pt x="584974" y="306070"/>
                  </a:lnTo>
                  <a:lnTo>
                    <a:pt x="585279" y="306070"/>
                  </a:lnTo>
                  <a:lnTo>
                    <a:pt x="642531" y="215900"/>
                  </a:lnTo>
                  <a:lnTo>
                    <a:pt x="642975" y="215900"/>
                  </a:lnTo>
                  <a:lnTo>
                    <a:pt x="643102" y="214630"/>
                  </a:lnTo>
                  <a:lnTo>
                    <a:pt x="642810" y="212090"/>
                  </a:lnTo>
                  <a:lnTo>
                    <a:pt x="642531" y="212090"/>
                  </a:lnTo>
                  <a:lnTo>
                    <a:pt x="642353" y="210820"/>
                  </a:lnTo>
                  <a:lnTo>
                    <a:pt x="641718" y="210820"/>
                  </a:lnTo>
                  <a:lnTo>
                    <a:pt x="641197" y="209550"/>
                  </a:lnTo>
                  <a:lnTo>
                    <a:pt x="301396" y="209550"/>
                  </a:lnTo>
                  <a:lnTo>
                    <a:pt x="300913" y="208280"/>
                  </a:lnTo>
                  <a:lnTo>
                    <a:pt x="299173" y="208280"/>
                  </a:lnTo>
                  <a:lnTo>
                    <a:pt x="298932" y="207010"/>
                  </a:lnTo>
                  <a:lnTo>
                    <a:pt x="298323" y="207010"/>
                  </a:lnTo>
                  <a:lnTo>
                    <a:pt x="298018" y="205740"/>
                  </a:lnTo>
                  <a:lnTo>
                    <a:pt x="297764" y="205740"/>
                  </a:lnTo>
                  <a:lnTo>
                    <a:pt x="297891" y="203200"/>
                  </a:lnTo>
                  <a:lnTo>
                    <a:pt x="298157" y="201930"/>
                  </a:lnTo>
                  <a:lnTo>
                    <a:pt x="298411" y="201930"/>
                  </a:lnTo>
                  <a:lnTo>
                    <a:pt x="339712" y="137160"/>
                  </a:lnTo>
                  <a:lnTo>
                    <a:pt x="340156" y="135890"/>
                  </a:lnTo>
                  <a:lnTo>
                    <a:pt x="341541" y="135890"/>
                  </a:lnTo>
                  <a:lnTo>
                    <a:pt x="342011" y="134620"/>
                  </a:lnTo>
                  <a:lnTo>
                    <a:pt x="694397" y="134620"/>
                  </a:lnTo>
                  <a:lnTo>
                    <a:pt x="694969" y="133350"/>
                  </a:lnTo>
                  <a:lnTo>
                    <a:pt x="695706" y="133350"/>
                  </a:lnTo>
                  <a:lnTo>
                    <a:pt x="696112" y="132080"/>
                  </a:lnTo>
                  <a:lnTo>
                    <a:pt x="759472" y="33020"/>
                  </a:lnTo>
                  <a:lnTo>
                    <a:pt x="759993" y="31750"/>
                  </a:lnTo>
                  <a:lnTo>
                    <a:pt x="760463" y="31750"/>
                  </a:lnTo>
                  <a:lnTo>
                    <a:pt x="760869" y="30480"/>
                  </a:lnTo>
                  <a:lnTo>
                    <a:pt x="761047" y="29210"/>
                  </a:lnTo>
                  <a:lnTo>
                    <a:pt x="761339" y="29210"/>
                  </a:lnTo>
                  <a:lnTo>
                    <a:pt x="761466" y="27940"/>
                  </a:lnTo>
                  <a:lnTo>
                    <a:pt x="761657" y="26670"/>
                  </a:lnTo>
                  <a:lnTo>
                    <a:pt x="761657" y="22860"/>
                  </a:lnTo>
                  <a:lnTo>
                    <a:pt x="761466" y="21590"/>
                  </a:lnTo>
                  <a:lnTo>
                    <a:pt x="761199" y="20320"/>
                  </a:lnTo>
                  <a:lnTo>
                    <a:pt x="760869" y="19050"/>
                  </a:lnTo>
                  <a:lnTo>
                    <a:pt x="760247" y="17780"/>
                  </a:lnTo>
                  <a:lnTo>
                    <a:pt x="759764" y="16510"/>
                  </a:lnTo>
                  <a:lnTo>
                    <a:pt x="759218" y="15240"/>
                  </a:lnTo>
                  <a:lnTo>
                    <a:pt x="758609" y="15240"/>
                  </a:lnTo>
                  <a:lnTo>
                    <a:pt x="757923" y="13970"/>
                  </a:lnTo>
                  <a:lnTo>
                    <a:pt x="757186" y="12700"/>
                  </a:lnTo>
                  <a:lnTo>
                    <a:pt x="756373" y="12700"/>
                  </a:lnTo>
                  <a:lnTo>
                    <a:pt x="755510" y="11430"/>
                  </a:lnTo>
                  <a:close/>
                </a:path>
                <a:path w="2431415" h="511810">
                  <a:moveTo>
                    <a:pt x="1310068" y="11430"/>
                  </a:moveTo>
                  <a:lnTo>
                    <a:pt x="856830" y="11430"/>
                  </a:lnTo>
                  <a:lnTo>
                    <a:pt x="843813" y="16510"/>
                  </a:lnTo>
                  <a:lnTo>
                    <a:pt x="837577" y="19050"/>
                  </a:lnTo>
                  <a:lnTo>
                    <a:pt x="834542" y="21590"/>
                  </a:lnTo>
                  <a:lnTo>
                    <a:pt x="831557" y="22860"/>
                  </a:lnTo>
                  <a:lnTo>
                    <a:pt x="828649" y="25400"/>
                  </a:lnTo>
                  <a:lnTo>
                    <a:pt x="825804" y="26670"/>
                  </a:lnTo>
                  <a:lnTo>
                    <a:pt x="823023" y="29210"/>
                  </a:lnTo>
                  <a:lnTo>
                    <a:pt x="799782" y="54610"/>
                  </a:lnTo>
                  <a:lnTo>
                    <a:pt x="517779" y="496570"/>
                  </a:lnTo>
                  <a:lnTo>
                    <a:pt x="517258" y="496570"/>
                  </a:lnTo>
                  <a:lnTo>
                    <a:pt x="517194" y="499110"/>
                  </a:lnTo>
                  <a:lnTo>
                    <a:pt x="517271" y="500380"/>
                  </a:lnTo>
                  <a:lnTo>
                    <a:pt x="636092" y="500380"/>
                  </a:lnTo>
                  <a:lnTo>
                    <a:pt x="649109" y="495300"/>
                  </a:lnTo>
                  <a:lnTo>
                    <a:pt x="655345" y="492760"/>
                  </a:lnTo>
                  <a:lnTo>
                    <a:pt x="658380" y="490220"/>
                  </a:lnTo>
                  <a:lnTo>
                    <a:pt x="661352" y="488950"/>
                  </a:lnTo>
                  <a:lnTo>
                    <a:pt x="664273" y="486410"/>
                  </a:lnTo>
                  <a:lnTo>
                    <a:pt x="667118" y="485140"/>
                  </a:lnTo>
                  <a:lnTo>
                    <a:pt x="669899" y="482600"/>
                  </a:lnTo>
                  <a:lnTo>
                    <a:pt x="691235" y="459740"/>
                  </a:lnTo>
                  <a:lnTo>
                    <a:pt x="693140" y="457200"/>
                  </a:lnTo>
                  <a:lnTo>
                    <a:pt x="897813" y="137160"/>
                  </a:lnTo>
                  <a:lnTo>
                    <a:pt x="898258" y="135890"/>
                  </a:lnTo>
                  <a:lnTo>
                    <a:pt x="899642" y="135890"/>
                  </a:lnTo>
                  <a:lnTo>
                    <a:pt x="900125" y="134620"/>
                  </a:lnTo>
                  <a:lnTo>
                    <a:pt x="1249011" y="134620"/>
                  </a:lnTo>
                  <a:lnTo>
                    <a:pt x="1313815" y="33020"/>
                  </a:lnTo>
                  <a:lnTo>
                    <a:pt x="1314361" y="31750"/>
                  </a:lnTo>
                  <a:lnTo>
                    <a:pt x="1314615" y="31750"/>
                  </a:lnTo>
                  <a:lnTo>
                    <a:pt x="1315059" y="30480"/>
                  </a:lnTo>
                  <a:lnTo>
                    <a:pt x="1315427" y="29210"/>
                  </a:lnTo>
                  <a:lnTo>
                    <a:pt x="1315720" y="27940"/>
                  </a:lnTo>
                  <a:lnTo>
                    <a:pt x="1315935" y="26670"/>
                  </a:lnTo>
                  <a:lnTo>
                    <a:pt x="1316075" y="26670"/>
                  </a:lnTo>
                  <a:lnTo>
                    <a:pt x="1315923" y="21590"/>
                  </a:lnTo>
                  <a:lnTo>
                    <a:pt x="1315707" y="21590"/>
                  </a:lnTo>
                  <a:lnTo>
                    <a:pt x="1315415" y="20320"/>
                  </a:lnTo>
                  <a:lnTo>
                    <a:pt x="1315046" y="19050"/>
                  </a:lnTo>
                  <a:lnTo>
                    <a:pt x="1314602" y="17780"/>
                  </a:lnTo>
                  <a:lnTo>
                    <a:pt x="1314081" y="16510"/>
                  </a:lnTo>
                  <a:lnTo>
                    <a:pt x="1313497" y="15240"/>
                  </a:lnTo>
                  <a:lnTo>
                    <a:pt x="1312837" y="15240"/>
                  </a:lnTo>
                  <a:lnTo>
                    <a:pt x="1312113" y="13970"/>
                  </a:lnTo>
                  <a:lnTo>
                    <a:pt x="1311338" y="12700"/>
                  </a:lnTo>
                  <a:lnTo>
                    <a:pt x="1310932" y="12700"/>
                  </a:lnTo>
                  <a:lnTo>
                    <a:pt x="1310068" y="11430"/>
                  </a:lnTo>
                  <a:close/>
                </a:path>
                <a:path w="2431415" h="511810">
                  <a:moveTo>
                    <a:pt x="1565605" y="499110"/>
                  </a:moveTo>
                  <a:lnTo>
                    <a:pt x="1137958" y="499110"/>
                  </a:lnTo>
                  <a:lnTo>
                    <a:pt x="1139545" y="500380"/>
                  </a:lnTo>
                  <a:lnTo>
                    <a:pt x="1564589" y="500380"/>
                  </a:lnTo>
                  <a:lnTo>
                    <a:pt x="1565605" y="499110"/>
                  </a:lnTo>
                  <a:close/>
                </a:path>
                <a:path w="2431415" h="511810">
                  <a:moveTo>
                    <a:pt x="1569440" y="496570"/>
                  </a:moveTo>
                  <a:lnTo>
                    <a:pt x="1133335" y="496570"/>
                  </a:lnTo>
                  <a:lnTo>
                    <a:pt x="1136396" y="499110"/>
                  </a:lnTo>
                  <a:lnTo>
                    <a:pt x="1566595" y="499110"/>
                  </a:lnTo>
                  <a:lnTo>
                    <a:pt x="1567561" y="497840"/>
                  </a:lnTo>
                  <a:lnTo>
                    <a:pt x="1568513" y="497840"/>
                  </a:lnTo>
                  <a:lnTo>
                    <a:pt x="1569440" y="496570"/>
                  </a:lnTo>
                  <a:close/>
                </a:path>
                <a:path w="2431415" h="511810">
                  <a:moveTo>
                    <a:pt x="1863458" y="11430"/>
                  </a:moveTo>
                  <a:lnTo>
                    <a:pt x="1410665" y="11430"/>
                  </a:lnTo>
                  <a:lnTo>
                    <a:pt x="1397647" y="16510"/>
                  </a:lnTo>
                  <a:lnTo>
                    <a:pt x="1391412" y="19050"/>
                  </a:lnTo>
                  <a:lnTo>
                    <a:pt x="1388376" y="21590"/>
                  </a:lnTo>
                  <a:lnTo>
                    <a:pt x="1385404" y="22860"/>
                  </a:lnTo>
                  <a:lnTo>
                    <a:pt x="1382496" y="25400"/>
                  </a:lnTo>
                  <a:lnTo>
                    <a:pt x="1379639" y="26670"/>
                  </a:lnTo>
                  <a:lnTo>
                    <a:pt x="1376870" y="29210"/>
                  </a:lnTo>
                  <a:lnTo>
                    <a:pt x="1353616" y="54610"/>
                  </a:lnTo>
                  <a:lnTo>
                    <a:pt x="1115898" y="426720"/>
                  </a:lnTo>
                  <a:lnTo>
                    <a:pt x="1114996" y="427990"/>
                  </a:lnTo>
                  <a:lnTo>
                    <a:pt x="1114145" y="429260"/>
                  </a:lnTo>
                  <a:lnTo>
                    <a:pt x="1113345" y="431800"/>
                  </a:lnTo>
                  <a:lnTo>
                    <a:pt x="1112596" y="433070"/>
                  </a:lnTo>
                  <a:lnTo>
                    <a:pt x="1111897" y="434340"/>
                  </a:lnTo>
                  <a:lnTo>
                    <a:pt x="1111262" y="435610"/>
                  </a:lnTo>
                  <a:lnTo>
                    <a:pt x="1110678" y="438150"/>
                  </a:lnTo>
                  <a:lnTo>
                    <a:pt x="1110157" y="439420"/>
                  </a:lnTo>
                  <a:lnTo>
                    <a:pt x="1109687" y="440690"/>
                  </a:lnTo>
                  <a:lnTo>
                    <a:pt x="1109281" y="441960"/>
                  </a:lnTo>
                  <a:lnTo>
                    <a:pt x="1108925" y="444500"/>
                  </a:lnTo>
                  <a:lnTo>
                    <a:pt x="1108633" y="445770"/>
                  </a:lnTo>
                  <a:lnTo>
                    <a:pt x="1108392" y="447040"/>
                  </a:lnTo>
                  <a:lnTo>
                    <a:pt x="1108214" y="449580"/>
                  </a:lnTo>
                  <a:lnTo>
                    <a:pt x="1108163" y="457200"/>
                  </a:lnTo>
                  <a:lnTo>
                    <a:pt x="1108227" y="458470"/>
                  </a:lnTo>
                  <a:lnTo>
                    <a:pt x="1108405" y="459740"/>
                  </a:lnTo>
                  <a:lnTo>
                    <a:pt x="1108646" y="461010"/>
                  </a:lnTo>
                  <a:lnTo>
                    <a:pt x="1108938" y="463550"/>
                  </a:lnTo>
                  <a:lnTo>
                    <a:pt x="1109294" y="464820"/>
                  </a:lnTo>
                  <a:lnTo>
                    <a:pt x="1109713" y="466090"/>
                  </a:lnTo>
                  <a:lnTo>
                    <a:pt x="1110195" y="468630"/>
                  </a:lnTo>
                  <a:lnTo>
                    <a:pt x="1110716" y="469900"/>
                  </a:lnTo>
                  <a:lnTo>
                    <a:pt x="1111300" y="471170"/>
                  </a:lnTo>
                  <a:lnTo>
                    <a:pt x="1111948" y="472440"/>
                  </a:lnTo>
                  <a:lnTo>
                    <a:pt x="1112647" y="474980"/>
                  </a:lnTo>
                  <a:lnTo>
                    <a:pt x="1113383" y="476250"/>
                  </a:lnTo>
                  <a:lnTo>
                    <a:pt x="1114196" y="477520"/>
                  </a:lnTo>
                  <a:lnTo>
                    <a:pt x="1115047" y="478790"/>
                  </a:lnTo>
                  <a:lnTo>
                    <a:pt x="1115961" y="480060"/>
                  </a:lnTo>
                  <a:lnTo>
                    <a:pt x="1116914" y="482600"/>
                  </a:lnTo>
                  <a:lnTo>
                    <a:pt x="1126236" y="492760"/>
                  </a:lnTo>
                  <a:lnTo>
                    <a:pt x="1127582" y="492760"/>
                  </a:lnTo>
                  <a:lnTo>
                    <a:pt x="1128966" y="494030"/>
                  </a:lnTo>
                  <a:lnTo>
                    <a:pt x="1131849" y="496570"/>
                  </a:lnTo>
                  <a:lnTo>
                    <a:pt x="1570342" y="496570"/>
                  </a:lnTo>
                  <a:lnTo>
                    <a:pt x="1572069" y="494030"/>
                  </a:lnTo>
                  <a:lnTo>
                    <a:pt x="1572882" y="494030"/>
                  </a:lnTo>
                  <a:lnTo>
                    <a:pt x="1573682" y="492760"/>
                  </a:lnTo>
                  <a:lnTo>
                    <a:pt x="1574444" y="491490"/>
                  </a:lnTo>
                  <a:lnTo>
                    <a:pt x="1575181" y="491490"/>
                  </a:lnTo>
                  <a:lnTo>
                    <a:pt x="1576552" y="488950"/>
                  </a:lnTo>
                  <a:lnTo>
                    <a:pt x="1577187" y="487680"/>
                  </a:lnTo>
                  <a:lnTo>
                    <a:pt x="1646113" y="379730"/>
                  </a:lnTo>
                  <a:lnTo>
                    <a:pt x="1299349" y="379730"/>
                  </a:lnTo>
                  <a:lnTo>
                    <a:pt x="1298854" y="378460"/>
                  </a:lnTo>
                  <a:lnTo>
                    <a:pt x="1298422" y="378460"/>
                  </a:lnTo>
                  <a:lnTo>
                    <a:pt x="1298079" y="377190"/>
                  </a:lnTo>
                  <a:lnTo>
                    <a:pt x="1297762" y="377190"/>
                  </a:lnTo>
                  <a:lnTo>
                    <a:pt x="1297635" y="375920"/>
                  </a:lnTo>
                  <a:lnTo>
                    <a:pt x="1297762" y="373380"/>
                  </a:lnTo>
                  <a:lnTo>
                    <a:pt x="1298232" y="373380"/>
                  </a:lnTo>
                  <a:lnTo>
                    <a:pt x="1448866" y="137160"/>
                  </a:lnTo>
                  <a:lnTo>
                    <a:pt x="1449311" y="135890"/>
                  </a:lnTo>
                  <a:lnTo>
                    <a:pt x="1450695" y="135890"/>
                  </a:lnTo>
                  <a:lnTo>
                    <a:pt x="1451178" y="134620"/>
                  </a:lnTo>
                  <a:lnTo>
                    <a:pt x="1802549" y="134620"/>
                  </a:lnTo>
                  <a:lnTo>
                    <a:pt x="1803120" y="133350"/>
                  </a:lnTo>
                  <a:lnTo>
                    <a:pt x="1803755" y="133350"/>
                  </a:lnTo>
                  <a:lnTo>
                    <a:pt x="1804276" y="132080"/>
                  </a:lnTo>
                  <a:lnTo>
                    <a:pt x="1867357" y="34290"/>
                  </a:lnTo>
                  <a:lnTo>
                    <a:pt x="1867941" y="33020"/>
                  </a:lnTo>
                  <a:lnTo>
                    <a:pt x="1868449" y="31750"/>
                  </a:lnTo>
                  <a:lnTo>
                    <a:pt x="1868893" y="30480"/>
                  </a:lnTo>
                  <a:lnTo>
                    <a:pt x="1869262" y="29210"/>
                  </a:lnTo>
                  <a:lnTo>
                    <a:pt x="1869427" y="29210"/>
                  </a:lnTo>
                  <a:lnTo>
                    <a:pt x="1869681" y="27940"/>
                  </a:lnTo>
                  <a:lnTo>
                    <a:pt x="1869859" y="26670"/>
                  </a:lnTo>
                  <a:lnTo>
                    <a:pt x="1869668" y="21590"/>
                  </a:lnTo>
                  <a:lnTo>
                    <a:pt x="1869414" y="20320"/>
                  </a:lnTo>
                  <a:lnTo>
                    <a:pt x="1869071" y="19050"/>
                  </a:lnTo>
                  <a:lnTo>
                    <a:pt x="1868881" y="19050"/>
                  </a:lnTo>
                  <a:lnTo>
                    <a:pt x="1868436" y="17780"/>
                  </a:lnTo>
                  <a:lnTo>
                    <a:pt x="1867916" y="16510"/>
                  </a:lnTo>
                  <a:lnTo>
                    <a:pt x="1867331" y="15240"/>
                  </a:lnTo>
                  <a:lnTo>
                    <a:pt x="1867014" y="15240"/>
                  </a:lnTo>
                  <a:lnTo>
                    <a:pt x="1866328" y="13970"/>
                  </a:lnTo>
                  <a:lnTo>
                    <a:pt x="1865960" y="13970"/>
                  </a:lnTo>
                  <a:lnTo>
                    <a:pt x="1864766" y="12700"/>
                  </a:lnTo>
                  <a:lnTo>
                    <a:pt x="1864347" y="12700"/>
                  </a:lnTo>
                  <a:lnTo>
                    <a:pt x="1863458" y="11430"/>
                  </a:lnTo>
                  <a:close/>
                </a:path>
                <a:path w="2431415" h="511810">
                  <a:moveTo>
                    <a:pt x="1047432" y="433070"/>
                  </a:moveTo>
                  <a:lnTo>
                    <a:pt x="787857" y="433070"/>
                  </a:lnTo>
                  <a:lnTo>
                    <a:pt x="788454" y="434340"/>
                  </a:lnTo>
                  <a:lnTo>
                    <a:pt x="1046302" y="434340"/>
                  </a:lnTo>
                  <a:lnTo>
                    <a:pt x="1047432" y="433070"/>
                  </a:lnTo>
                  <a:close/>
                </a:path>
                <a:path w="2431415" h="511810">
                  <a:moveTo>
                    <a:pt x="1058887" y="427990"/>
                  </a:moveTo>
                  <a:lnTo>
                    <a:pt x="785812" y="427990"/>
                  </a:lnTo>
                  <a:lnTo>
                    <a:pt x="785660" y="429260"/>
                  </a:lnTo>
                  <a:lnTo>
                    <a:pt x="785964" y="431800"/>
                  </a:lnTo>
                  <a:lnTo>
                    <a:pt x="786257" y="431800"/>
                  </a:lnTo>
                  <a:lnTo>
                    <a:pt x="786625" y="433070"/>
                  </a:lnTo>
                  <a:lnTo>
                    <a:pt x="1050747" y="433070"/>
                  </a:lnTo>
                  <a:lnTo>
                    <a:pt x="1051826" y="431800"/>
                  </a:lnTo>
                  <a:lnTo>
                    <a:pt x="1053934" y="430530"/>
                  </a:lnTo>
                  <a:lnTo>
                    <a:pt x="1055966" y="430530"/>
                  </a:lnTo>
                  <a:lnTo>
                    <a:pt x="1056970" y="429260"/>
                  </a:lnTo>
                  <a:lnTo>
                    <a:pt x="1057935" y="429260"/>
                  </a:lnTo>
                  <a:lnTo>
                    <a:pt x="1058887" y="427990"/>
                  </a:lnTo>
                  <a:close/>
                </a:path>
                <a:path w="2431415" h="511810">
                  <a:moveTo>
                    <a:pt x="1249011" y="134620"/>
                  </a:moveTo>
                  <a:lnTo>
                    <a:pt x="1091425" y="134620"/>
                  </a:lnTo>
                  <a:lnTo>
                    <a:pt x="1091895" y="135890"/>
                  </a:lnTo>
                  <a:lnTo>
                    <a:pt x="1093279" y="135890"/>
                  </a:lnTo>
                  <a:lnTo>
                    <a:pt x="1093724" y="137160"/>
                  </a:lnTo>
                  <a:lnTo>
                    <a:pt x="1094244" y="137160"/>
                  </a:lnTo>
                  <a:lnTo>
                    <a:pt x="1094384" y="138430"/>
                  </a:lnTo>
                  <a:lnTo>
                    <a:pt x="1094536" y="138430"/>
                  </a:lnTo>
                  <a:lnTo>
                    <a:pt x="1094689" y="139700"/>
                  </a:lnTo>
                  <a:lnTo>
                    <a:pt x="1094536" y="140970"/>
                  </a:lnTo>
                  <a:lnTo>
                    <a:pt x="1094384" y="140970"/>
                  </a:lnTo>
                  <a:lnTo>
                    <a:pt x="1094257" y="142240"/>
                  </a:lnTo>
                  <a:lnTo>
                    <a:pt x="1094105" y="142240"/>
                  </a:lnTo>
                  <a:lnTo>
                    <a:pt x="984326" y="313690"/>
                  </a:lnTo>
                  <a:lnTo>
                    <a:pt x="983881" y="314960"/>
                  </a:lnTo>
                  <a:lnTo>
                    <a:pt x="982802" y="314960"/>
                  </a:lnTo>
                  <a:lnTo>
                    <a:pt x="982179" y="316230"/>
                  </a:lnTo>
                  <a:lnTo>
                    <a:pt x="857796" y="316230"/>
                  </a:lnTo>
                  <a:lnTo>
                    <a:pt x="857186" y="317500"/>
                  </a:lnTo>
                  <a:lnTo>
                    <a:pt x="855903" y="317500"/>
                  </a:lnTo>
                  <a:lnTo>
                    <a:pt x="855611" y="318770"/>
                  </a:lnTo>
                  <a:lnTo>
                    <a:pt x="786244" y="426720"/>
                  </a:lnTo>
                  <a:lnTo>
                    <a:pt x="786091" y="427990"/>
                  </a:lnTo>
                  <a:lnTo>
                    <a:pt x="1059815" y="427990"/>
                  </a:lnTo>
                  <a:lnTo>
                    <a:pt x="1060716" y="426720"/>
                  </a:lnTo>
                  <a:lnTo>
                    <a:pt x="1061580" y="425450"/>
                  </a:lnTo>
                  <a:lnTo>
                    <a:pt x="1062431" y="425450"/>
                  </a:lnTo>
                  <a:lnTo>
                    <a:pt x="1063256" y="424180"/>
                  </a:lnTo>
                  <a:lnTo>
                    <a:pt x="1064056" y="424180"/>
                  </a:lnTo>
                  <a:lnTo>
                    <a:pt x="1065555" y="421640"/>
                  </a:lnTo>
                  <a:lnTo>
                    <a:pt x="1066253" y="420370"/>
                  </a:lnTo>
                  <a:lnTo>
                    <a:pt x="1066927" y="420370"/>
                  </a:lnTo>
                  <a:lnTo>
                    <a:pt x="1067562" y="419100"/>
                  </a:lnTo>
                  <a:lnTo>
                    <a:pt x="1249011" y="134620"/>
                  </a:lnTo>
                  <a:close/>
                </a:path>
                <a:path w="2431415" h="511810">
                  <a:moveTo>
                    <a:pt x="1755406" y="203200"/>
                  </a:moveTo>
                  <a:lnTo>
                    <a:pt x="1523060" y="203200"/>
                  </a:lnTo>
                  <a:lnTo>
                    <a:pt x="1455991" y="308610"/>
                  </a:lnTo>
                  <a:lnTo>
                    <a:pt x="1455674" y="308610"/>
                  </a:lnTo>
                  <a:lnTo>
                    <a:pt x="1455534" y="309880"/>
                  </a:lnTo>
                  <a:lnTo>
                    <a:pt x="1455381" y="309880"/>
                  </a:lnTo>
                  <a:lnTo>
                    <a:pt x="1455229" y="311150"/>
                  </a:lnTo>
                  <a:lnTo>
                    <a:pt x="1455381" y="312420"/>
                  </a:lnTo>
                  <a:lnTo>
                    <a:pt x="1455547" y="312420"/>
                  </a:lnTo>
                  <a:lnTo>
                    <a:pt x="1455750" y="313690"/>
                  </a:lnTo>
                  <a:lnTo>
                    <a:pt x="1456296" y="313690"/>
                  </a:lnTo>
                  <a:lnTo>
                    <a:pt x="1456766" y="314960"/>
                  </a:lnTo>
                  <a:lnTo>
                    <a:pt x="1457871" y="314960"/>
                  </a:lnTo>
                  <a:lnTo>
                    <a:pt x="1458188" y="316230"/>
                  </a:lnTo>
                  <a:lnTo>
                    <a:pt x="1533474" y="316230"/>
                  </a:lnTo>
                  <a:lnTo>
                    <a:pt x="1534058" y="317500"/>
                  </a:lnTo>
                  <a:lnTo>
                    <a:pt x="1534820" y="317500"/>
                  </a:lnTo>
                  <a:lnTo>
                    <a:pt x="1535239" y="318770"/>
                  </a:lnTo>
                  <a:lnTo>
                    <a:pt x="1535734" y="318770"/>
                  </a:lnTo>
                  <a:lnTo>
                    <a:pt x="1535912" y="320040"/>
                  </a:lnTo>
                  <a:lnTo>
                    <a:pt x="1535976" y="321310"/>
                  </a:lnTo>
                  <a:lnTo>
                    <a:pt x="1535912" y="322580"/>
                  </a:lnTo>
                  <a:lnTo>
                    <a:pt x="1535747" y="322580"/>
                  </a:lnTo>
                  <a:lnTo>
                    <a:pt x="1535353" y="323850"/>
                  </a:lnTo>
                  <a:lnTo>
                    <a:pt x="1500543" y="378460"/>
                  </a:lnTo>
                  <a:lnTo>
                    <a:pt x="1499971" y="378460"/>
                  </a:lnTo>
                  <a:lnTo>
                    <a:pt x="1499717" y="379730"/>
                  </a:lnTo>
                  <a:lnTo>
                    <a:pt x="1646113" y="379730"/>
                  </a:lnTo>
                  <a:lnTo>
                    <a:pt x="1755584" y="208280"/>
                  </a:lnTo>
                  <a:lnTo>
                    <a:pt x="1756029" y="208280"/>
                  </a:lnTo>
                  <a:lnTo>
                    <a:pt x="1756156" y="207010"/>
                  </a:lnTo>
                  <a:lnTo>
                    <a:pt x="1755863" y="204470"/>
                  </a:lnTo>
                  <a:lnTo>
                    <a:pt x="1755571" y="204470"/>
                  </a:lnTo>
                  <a:lnTo>
                    <a:pt x="1755406" y="203200"/>
                  </a:lnTo>
                  <a:close/>
                </a:path>
                <a:path w="2431415" h="511810">
                  <a:moveTo>
                    <a:pt x="1753971" y="201930"/>
                  </a:moveTo>
                  <a:lnTo>
                    <a:pt x="1524025" y="201930"/>
                  </a:lnTo>
                  <a:lnTo>
                    <a:pt x="1523758" y="203200"/>
                  </a:lnTo>
                  <a:lnTo>
                    <a:pt x="1754517" y="203200"/>
                  </a:lnTo>
                  <a:lnTo>
                    <a:pt x="1753971" y="201930"/>
                  </a:lnTo>
                  <a:close/>
                </a:path>
                <a:path w="2431415" h="511810">
                  <a:moveTo>
                    <a:pt x="754126" y="10160"/>
                  </a:moveTo>
                  <a:lnTo>
                    <a:pt x="308470" y="10160"/>
                  </a:lnTo>
                  <a:lnTo>
                    <a:pt x="305409" y="11430"/>
                  </a:lnTo>
                  <a:lnTo>
                    <a:pt x="754595" y="11430"/>
                  </a:lnTo>
                  <a:lnTo>
                    <a:pt x="754126" y="10160"/>
                  </a:lnTo>
                  <a:close/>
                </a:path>
                <a:path w="2431415" h="511810">
                  <a:moveTo>
                    <a:pt x="1308201" y="10160"/>
                  </a:moveTo>
                  <a:lnTo>
                    <a:pt x="863549" y="10160"/>
                  </a:lnTo>
                  <a:lnTo>
                    <a:pt x="860171" y="11430"/>
                  </a:lnTo>
                  <a:lnTo>
                    <a:pt x="1309154" y="11430"/>
                  </a:lnTo>
                  <a:lnTo>
                    <a:pt x="1308201" y="10160"/>
                  </a:lnTo>
                  <a:close/>
                </a:path>
                <a:path w="2431415" h="511810">
                  <a:moveTo>
                    <a:pt x="1861540" y="10160"/>
                  </a:moveTo>
                  <a:lnTo>
                    <a:pt x="1417383" y="10160"/>
                  </a:lnTo>
                  <a:lnTo>
                    <a:pt x="1414005" y="11430"/>
                  </a:lnTo>
                  <a:lnTo>
                    <a:pt x="1863001" y="11430"/>
                  </a:lnTo>
                  <a:lnTo>
                    <a:pt x="1861540" y="10160"/>
                  </a:lnTo>
                  <a:close/>
                </a:path>
                <a:path w="2431415" h="511810">
                  <a:moveTo>
                    <a:pt x="751065" y="8890"/>
                  </a:moveTo>
                  <a:lnTo>
                    <a:pt x="314617" y="8890"/>
                  </a:lnTo>
                  <a:lnTo>
                    <a:pt x="311531" y="10160"/>
                  </a:lnTo>
                  <a:lnTo>
                    <a:pt x="752119" y="10160"/>
                  </a:lnTo>
                  <a:lnTo>
                    <a:pt x="751065" y="8890"/>
                  </a:lnTo>
                  <a:close/>
                </a:path>
                <a:path w="2431415" h="511810">
                  <a:moveTo>
                    <a:pt x="1306156" y="8890"/>
                  </a:moveTo>
                  <a:lnTo>
                    <a:pt x="870369" y="8890"/>
                  </a:lnTo>
                  <a:lnTo>
                    <a:pt x="866952" y="10160"/>
                  </a:lnTo>
                  <a:lnTo>
                    <a:pt x="1306677" y="10160"/>
                  </a:lnTo>
                  <a:lnTo>
                    <a:pt x="1306156" y="8890"/>
                  </a:lnTo>
                  <a:close/>
                </a:path>
                <a:path w="2431415" h="511810">
                  <a:moveTo>
                    <a:pt x="1860003" y="8890"/>
                  </a:moveTo>
                  <a:lnTo>
                    <a:pt x="1424203" y="8890"/>
                  </a:lnTo>
                  <a:lnTo>
                    <a:pt x="1420787" y="10160"/>
                  </a:lnTo>
                  <a:lnTo>
                    <a:pt x="1860524" y="10160"/>
                  </a:lnTo>
                  <a:lnTo>
                    <a:pt x="1860003" y="8890"/>
                  </a:lnTo>
                  <a:close/>
                </a:path>
                <a:path w="2431415" h="511810">
                  <a:moveTo>
                    <a:pt x="746747" y="7620"/>
                  </a:moveTo>
                  <a:lnTo>
                    <a:pt x="323799" y="7620"/>
                  </a:lnTo>
                  <a:lnTo>
                    <a:pt x="320738" y="8890"/>
                  </a:lnTo>
                  <a:lnTo>
                    <a:pt x="747826" y="8890"/>
                  </a:lnTo>
                  <a:lnTo>
                    <a:pt x="746747" y="7620"/>
                  </a:lnTo>
                  <a:close/>
                </a:path>
                <a:path w="2431415" h="511810">
                  <a:moveTo>
                    <a:pt x="1301165" y="7620"/>
                  </a:moveTo>
                  <a:lnTo>
                    <a:pt x="880706" y="7620"/>
                  </a:lnTo>
                  <a:lnTo>
                    <a:pt x="877252" y="8890"/>
                  </a:lnTo>
                  <a:lnTo>
                    <a:pt x="1302308" y="8890"/>
                  </a:lnTo>
                  <a:lnTo>
                    <a:pt x="1301165" y="7620"/>
                  </a:lnTo>
                  <a:close/>
                </a:path>
                <a:path w="2431415" h="511810">
                  <a:moveTo>
                    <a:pt x="1855012" y="7620"/>
                  </a:moveTo>
                  <a:lnTo>
                    <a:pt x="1434541" y="7620"/>
                  </a:lnTo>
                  <a:lnTo>
                    <a:pt x="1431086" y="8890"/>
                  </a:lnTo>
                  <a:lnTo>
                    <a:pt x="1856155" y="8890"/>
                  </a:lnTo>
                  <a:lnTo>
                    <a:pt x="1855012" y="7620"/>
                  </a:lnTo>
                  <a:close/>
                </a:path>
                <a:path w="2431415" h="511810">
                  <a:moveTo>
                    <a:pt x="1952752" y="2540"/>
                  </a:moveTo>
                  <a:lnTo>
                    <a:pt x="1940623" y="2540"/>
                  </a:lnTo>
                  <a:lnTo>
                    <a:pt x="1940064" y="3810"/>
                  </a:lnTo>
                  <a:lnTo>
                    <a:pt x="1953133" y="3810"/>
                  </a:lnTo>
                  <a:lnTo>
                    <a:pt x="1952752" y="2540"/>
                  </a:lnTo>
                  <a:close/>
                </a:path>
                <a:path w="2431415" h="511810">
                  <a:moveTo>
                    <a:pt x="1951418" y="1270"/>
                  </a:moveTo>
                  <a:lnTo>
                    <a:pt x="1942147" y="1270"/>
                  </a:lnTo>
                  <a:lnTo>
                    <a:pt x="1941233" y="2540"/>
                  </a:lnTo>
                  <a:lnTo>
                    <a:pt x="1952117" y="2540"/>
                  </a:lnTo>
                  <a:lnTo>
                    <a:pt x="1951418" y="1270"/>
                  </a:lnTo>
                  <a:close/>
                </a:path>
                <a:path w="2431415" h="511810">
                  <a:moveTo>
                    <a:pt x="1948789" y="0"/>
                  </a:moveTo>
                  <a:lnTo>
                    <a:pt x="1944789" y="0"/>
                  </a:lnTo>
                  <a:lnTo>
                    <a:pt x="1944230" y="1270"/>
                  </a:lnTo>
                  <a:lnTo>
                    <a:pt x="1949348" y="1270"/>
                  </a:lnTo>
                  <a:lnTo>
                    <a:pt x="1948789" y="0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sp>
          <p:nvSpPr>
            <p:cNvPr id="6" name="Text Box 2">
              <a:hlinkClick r:id="rId2"/>
              <a:extLst>
                <a:ext uri="{FF2B5EF4-FFF2-40B4-BE49-F238E27FC236}">
                  <a16:creationId xmlns:a16="http://schemas.microsoft.com/office/drawing/2014/main" id="{1387556A-E550-8034-6E07-81FAEB42537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32181" y="6292302"/>
              <a:ext cx="1336862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EUROPOS.GROUP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CDE53C57-8FCB-610B-756E-F7C2C182383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328917" y="6287049"/>
              <a:ext cx="1711455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EUROPOS.RU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</p:grp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F57265D7-73B2-46D8-843A-0F51A29938EC}"/>
              </a:ext>
            </a:extLst>
          </p:cNvPr>
          <p:cNvCxnSpPr>
            <a:cxnSpLocks/>
          </p:cNvCxnSpPr>
          <p:nvPr/>
        </p:nvCxnSpPr>
        <p:spPr>
          <a:xfrm>
            <a:off x="4547118" y="587237"/>
            <a:ext cx="7644882" cy="0"/>
          </a:xfrm>
          <a:prstGeom prst="line">
            <a:avLst/>
          </a:prstGeom>
          <a:ln>
            <a:solidFill>
              <a:srgbClr val="B2B2B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2">
            <a:extLst>
              <a:ext uri="{FF2B5EF4-FFF2-40B4-BE49-F238E27FC236}">
                <a16:creationId xmlns:a16="http://schemas.microsoft.com/office/drawing/2014/main" id="{E4B484CC-AC6A-4A26-9EBA-B049713F52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96813" y="1030969"/>
            <a:ext cx="1964753" cy="1964753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D608BEF-7783-442B-8F85-36AC55968735}"/>
              </a:ext>
            </a:extLst>
          </p:cNvPr>
          <p:cNvSpPr txBox="1"/>
          <p:nvPr/>
        </p:nvSpPr>
        <p:spPr>
          <a:xfrm>
            <a:off x="192716" y="3112258"/>
            <a:ext cx="198131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014592"/>
                </a:solidFill>
                <a:latin typeface="Montserrat" panose="00000500000000000000" pitchFamily="2" charset="-52"/>
              </a:rPr>
              <a:t>V-CLAMP </a:t>
            </a:r>
            <a:r>
              <a:rPr lang="ru-RU" sz="1100" dirty="0">
                <a:solidFill>
                  <a:srgbClr val="014592"/>
                </a:solidFill>
                <a:latin typeface="Montserrat" panose="00000500000000000000" pitchFamily="2" charset="-52"/>
              </a:rPr>
              <a:t>с держателем кассет цен</a:t>
            </a:r>
            <a:endParaRPr lang="ru-RU" sz="1100" dirty="0">
              <a:latin typeface="Montserrat" panose="00000500000000000000" pitchFamily="2" charset="-52"/>
            </a:endParaRPr>
          </a:p>
        </p:txBody>
      </p:sp>
      <p:pic>
        <p:nvPicPr>
          <p:cNvPr id="19" name="Picture 4">
            <a:extLst>
              <a:ext uri="{FF2B5EF4-FFF2-40B4-BE49-F238E27FC236}">
                <a16:creationId xmlns:a16="http://schemas.microsoft.com/office/drawing/2014/main" id="{33834E24-D9CC-47D0-9EC7-B5A6601E7A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39918" y="1030969"/>
            <a:ext cx="1964753" cy="1964753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0D1FB40-0F97-41DA-BC19-06E3015717F3}"/>
              </a:ext>
            </a:extLst>
          </p:cNvPr>
          <p:cNvSpPr txBox="1"/>
          <p:nvPr/>
        </p:nvSpPr>
        <p:spPr>
          <a:xfrm>
            <a:off x="3431128" y="3088154"/>
            <a:ext cx="17415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014592"/>
                </a:solidFill>
                <a:latin typeface="Montserrat" panose="00000500000000000000" pitchFamily="2" charset="-52"/>
              </a:rPr>
              <a:t>Удлинитель комбинация </a:t>
            </a:r>
            <a:r>
              <a:rPr lang="en-US" sz="1100" dirty="0">
                <a:solidFill>
                  <a:srgbClr val="014592"/>
                </a:solidFill>
                <a:latin typeface="Montserrat" panose="00000500000000000000" pitchFamily="2" charset="-52"/>
              </a:rPr>
              <a:t>PC+PC</a:t>
            </a:r>
            <a:endParaRPr lang="ru-RU" sz="1100" dirty="0">
              <a:solidFill>
                <a:srgbClr val="014592"/>
              </a:solidFill>
              <a:latin typeface="Montserrat" panose="00000500000000000000" pitchFamily="2" charset="-52"/>
            </a:endParaRPr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3D2A684F-E51D-4C5D-9AF1-23D760D1E2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10338" y="3690470"/>
            <a:ext cx="2062634" cy="2062634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4D43D7E-0AA9-4A09-A358-8312A59805F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29803" y="1045992"/>
            <a:ext cx="1964753" cy="1964753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2C8457F9-3C5F-4C06-A900-F259D481938C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5555" y="3720621"/>
            <a:ext cx="2062633" cy="2062633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</p:pic>
      <p:pic>
        <p:nvPicPr>
          <p:cNvPr id="24" name="Picture 10">
            <a:extLst>
              <a:ext uri="{FF2B5EF4-FFF2-40B4-BE49-F238E27FC236}">
                <a16:creationId xmlns:a16="http://schemas.microsoft.com/office/drawing/2014/main" id="{79C1DFB7-6B91-44A6-AD8E-33105422D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91180" y="3588610"/>
            <a:ext cx="1147414" cy="1000936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2">
            <a:extLst>
              <a:ext uri="{FF2B5EF4-FFF2-40B4-BE49-F238E27FC236}">
                <a16:creationId xmlns:a16="http://schemas.microsoft.com/office/drawing/2014/main" id="{0FB22E3D-0365-4637-BAD9-DA1A5CD05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2452" y="713370"/>
            <a:ext cx="1012747" cy="883460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F1015E5E-4E7B-4F68-982A-A50DFE8E3E48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8633" y="665771"/>
            <a:ext cx="1059964" cy="926292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4160F10F-AB37-4070-8D81-10F6A7CE0A2E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2163" y="3515580"/>
            <a:ext cx="1212360" cy="1065407"/>
          </a:xfrm>
          <a:prstGeom prst="round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452C3739-7396-43D7-9736-AFFE5446EB93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7871" y="3690470"/>
            <a:ext cx="2062635" cy="2062635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DB7A341-4D28-4AA4-93E0-7261D38F578C}"/>
              </a:ext>
            </a:extLst>
          </p:cNvPr>
          <p:cNvSpPr txBox="1"/>
          <p:nvPr/>
        </p:nvSpPr>
        <p:spPr>
          <a:xfrm>
            <a:off x="6541390" y="3042651"/>
            <a:ext cx="17415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014592"/>
                </a:solidFill>
                <a:latin typeface="Montserrat" panose="00000500000000000000" pitchFamily="2" charset="-52"/>
              </a:rPr>
              <a:t>Удлинитель комбинация </a:t>
            </a:r>
            <a:r>
              <a:rPr lang="en-US" sz="1100" dirty="0">
                <a:solidFill>
                  <a:srgbClr val="014592"/>
                </a:solidFill>
                <a:latin typeface="Montserrat" panose="00000500000000000000" pitchFamily="2" charset="-52"/>
              </a:rPr>
              <a:t>PC</a:t>
            </a:r>
            <a:endParaRPr lang="ru-RU" sz="1100" dirty="0">
              <a:solidFill>
                <a:srgbClr val="014592"/>
              </a:solidFill>
              <a:latin typeface="Montserrat" panose="00000500000000000000" pitchFamily="2" charset="-52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8C997D7-19AF-4CC3-8C49-72036EE3ACBA}"/>
              </a:ext>
            </a:extLst>
          </p:cNvPr>
          <p:cNvSpPr txBox="1"/>
          <p:nvPr/>
        </p:nvSpPr>
        <p:spPr>
          <a:xfrm>
            <a:off x="6662479" y="5841545"/>
            <a:ext cx="195105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014592"/>
                </a:solidFill>
                <a:latin typeface="Montserrat" panose="00000500000000000000" pitchFamily="2" charset="-52"/>
              </a:rPr>
              <a:t>Удлинитель комбинация </a:t>
            </a:r>
            <a:r>
              <a:rPr lang="en-US" sz="1100" dirty="0">
                <a:solidFill>
                  <a:srgbClr val="014592"/>
                </a:solidFill>
                <a:latin typeface="Montserrat" panose="00000500000000000000" pitchFamily="2" charset="-52"/>
              </a:rPr>
              <a:t>FRAME</a:t>
            </a:r>
            <a:endParaRPr lang="ru-RU" sz="1100" dirty="0">
              <a:solidFill>
                <a:srgbClr val="014592"/>
              </a:solidFill>
              <a:latin typeface="Montserrat" panose="00000500000000000000" pitchFamily="2" charset="-52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9AAEC1-3300-47D5-ABB7-293F12A017D7}"/>
              </a:ext>
            </a:extLst>
          </p:cNvPr>
          <p:cNvSpPr txBox="1"/>
          <p:nvPr/>
        </p:nvSpPr>
        <p:spPr>
          <a:xfrm>
            <a:off x="3110604" y="5847382"/>
            <a:ext cx="227468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014592"/>
                </a:solidFill>
                <a:latin typeface="Montserrat" panose="00000500000000000000" pitchFamily="2" charset="-52"/>
              </a:rPr>
              <a:t>Удлинитель  комбинация </a:t>
            </a:r>
            <a:r>
              <a:rPr lang="en-US" sz="1100" dirty="0">
                <a:solidFill>
                  <a:srgbClr val="014592"/>
                </a:solidFill>
                <a:latin typeface="Montserrat" panose="00000500000000000000" pitchFamily="2" charset="-52"/>
              </a:rPr>
              <a:t>PC+FRAME</a:t>
            </a:r>
            <a:endParaRPr lang="ru-RU" sz="1100" dirty="0">
              <a:solidFill>
                <a:srgbClr val="014592"/>
              </a:solidFill>
              <a:latin typeface="Montserrat" panose="00000500000000000000" pitchFamily="2" charset="-52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E52D47C-6D60-430F-B566-14A86CD20E41}"/>
              </a:ext>
            </a:extLst>
          </p:cNvPr>
          <p:cNvSpPr txBox="1"/>
          <p:nvPr/>
        </p:nvSpPr>
        <p:spPr>
          <a:xfrm>
            <a:off x="740746" y="5877742"/>
            <a:ext cx="133001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14592"/>
                </a:solidFill>
                <a:latin typeface="Montserrat" panose="00000500000000000000" pitchFamily="2" charset="-52"/>
              </a:rPr>
              <a:t>V-CLAMP</a:t>
            </a:r>
            <a:endParaRPr lang="ru-RU" sz="1100" dirty="0">
              <a:latin typeface="Montserrat" panose="00000500000000000000" pitchFamily="2" charset="-52"/>
            </a:endParaRP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60B4C625-953D-45B0-8A29-A33D126C04D8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53132" y="3782794"/>
            <a:ext cx="2181188" cy="2181188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66A5B378-3520-4DAA-A499-E0BA9256037D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69109" y="986774"/>
            <a:ext cx="2077681" cy="2077681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</p:pic>
      <p:sp>
        <p:nvSpPr>
          <p:cNvPr id="42" name="Прямоугольник: скругленные противолежащие углы 41">
            <a:extLst>
              <a:ext uri="{FF2B5EF4-FFF2-40B4-BE49-F238E27FC236}">
                <a16:creationId xmlns:a16="http://schemas.microsoft.com/office/drawing/2014/main" id="{4164F6F0-ED66-4E87-9CCC-D34035E48D98}"/>
              </a:ext>
            </a:extLst>
          </p:cNvPr>
          <p:cNvSpPr/>
          <p:nvPr/>
        </p:nvSpPr>
        <p:spPr>
          <a:xfrm>
            <a:off x="10917501" y="663793"/>
            <a:ext cx="1058578" cy="37405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Новинка</a:t>
            </a:r>
            <a:endParaRPr lang="ru-RU" b="1" dirty="0"/>
          </a:p>
        </p:txBody>
      </p:sp>
      <p:sp>
        <p:nvSpPr>
          <p:cNvPr id="44" name="Прямоугольник: скругленные противолежащие углы 43">
            <a:extLst>
              <a:ext uri="{FF2B5EF4-FFF2-40B4-BE49-F238E27FC236}">
                <a16:creationId xmlns:a16="http://schemas.microsoft.com/office/drawing/2014/main" id="{CD652337-5075-442E-B750-9C6BEFBD0C51}"/>
              </a:ext>
            </a:extLst>
          </p:cNvPr>
          <p:cNvSpPr/>
          <p:nvPr/>
        </p:nvSpPr>
        <p:spPr>
          <a:xfrm>
            <a:off x="11017046" y="3447506"/>
            <a:ext cx="1058578" cy="37405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Montserrat" panose="00000500000000000000" pitchFamily="2" charset="-52"/>
              </a:rPr>
              <a:t>Новинка</a:t>
            </a:r>
            <a:endParaRPr lang="ru-RU" b="1" dirty="0">
              <a:latin typeface="Montserrat" panose="00000500000000000000" pitchFamily="2" charset="-52"/>
            </a:endParaRPr>
          </a:p>
        </p:txBody>
      </p:sp>
      <p:sp>
        <p:nvSpPr>
          <p:cNvPr id="45" name="Прямоугольник: скругленные противолежащие углы 44">
            <a:extLst>
              <a:ext uri="{FF2B5EF4-FFF2-40B4-BE49-F238E27FC236}">
                <a16:creationId xmlns:a16="http://schemas.microsoft.com/office/drawing/2014/main" id="{58720D92-E17A-401F-A6BE-FA5B433A4BF0}"/>
              </a:ext>
            </a:extLst>
          </p:cNvPr>
          <p:cNvSpPr/>
          <p:nvPr/>
        </p:nvSpPr>
        <p:spPr>
          <a:xfrm>
            <a:off x="11017046" y="4010791"/>
            <a:ext cx="1111314" cy="28257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014592"/>
                </a:solidFill>
                <a:latin typeface="Montserrat" panose="00000500000000000000" pitchFamily="2" charset="-52"/>
              </a:rPr>
              <a:t>V-CLAMP-PF</a:t>
            </a:r>
            <a:endParaRPr lang="ru-RU" sz="1400" b="1" dirty="0">
              <a:latin typeface="Montserrat" panose="00000500000000000000" pitchFamily="2" charset="-52"/>
            </a:endParaRPr>
          </a:p>
        </p:txBody>
      </p:sp>
      <p:sp>
        <p:nvSpPr>
          <p:cNvPr id="46" name="Прямоугольник: скругленные противолежащие углы 45">
            <a:extLst>
              <a:ext uri="{FF2B5EF4-FFF2-40B4-BE49-F238E27FC236}">
                <a16:creationId xmlns:a16="http://schemas.microsoft.com/office/drawing/2014/main" id="{FACB2F8D-6D83-47B3-8AB0-CB0EE7C7ED87}"/>
              </a:ext>
            </a:extLst>
          </p:cNvPr>
          <p:cNvSpPr/>
          <p:nvPr/>
        </p:nvSpPr>
        <p:spPr>
          <a:xfrm>
            <a:off x="10934023" y="1236256"/>
            <a:ext cx="1169344" cy="26916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014592"/>
                </a:solidFill>
                <a:latin typeface="Montserrat" panose="00000500000000000000" pitchFamily="2" charset="-52"/>
              </a:rPr>
              <a:t>V-CLAMP-GRIP</a:t>
            </a:r>
            <a:endParaRPr lang="ru-RU" sz="1400" b="1" dirty="0">
              <a:latin typeface="Montserrat" panose="00000500000000000000" pitchFamily="2" charset="-52"/>
            </a:endParaRPr>
          </a:p>
        </p:txBody>
      </p:sp>
      <p:pic>
        <p:nvPicPr>
          <p:cNvPr id="47" name="Picture 14">
            <a:extLst>
              <a:ext uri="{FF2B5EF4-FFF2-40B4-BE49-F238E27FC236}">
                <a16:creationId xmlns:a16="http://schemas.microsoft.com/office/drawing/2014/main" id="{9D95CAC0-063D-43E8-8FB7-543FEAE8C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59487" y="672764"/>
            <a:ext cx="988162" cy="862014"/>
          </a:xfrm>
          <a:prstGeom prst="round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858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97DC663-447B-DF08-F90F-08911F0BD63C}"/>
              </a:ext>
            </a:extLst>
          </p:cNvPr>
          <p:cNvSpPr txBox="1"/>
          <p:nvPr/>
        </p:nvSpPr>
        <p:spPr>
          <a:xfrm>
            <a:off x="4040372" y="204293"/>
            <a:ext cx="7378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 Medium" panose="000006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Ключевые преимущества</a:t>
            </a:r>
          </a:p>
        </p:txBody>
      </p:sp>
      <p:sp>
        <p:nvSpPr>
          <p:cNvPr id="13" name="Text Box 2">
            <a:hlinkClick r:id="rId2"/>
            <a:extLst>
              <a:ext uri="{FF2B5EF4-FFF2-40B4-BE49-F238E27FC236}">
                <a16:creationId xmlns:a16="http://schemas.microsoft.com/office/drawing/2014/main" id="{A1578530-DF48-4A45-BFF5-5B6C7CD05F35}"/>
              </a:ext>
            </a:extLst>
          </p:cNvPr>
          <p:cNvSpPr txBox="1">
            <a:spLocks/>
          </p:cNvSpPr>
          <p:nvPr/>
        </p:nvSpPr>
        <p:spPr bwMode="auto">
          <a:xfrm>
            <a:off x="832181" y="6531914"/>
            <a:ext cx="133686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ru-RU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rPr>
              <a:t>4</a:t>
            </a:r>
            <a:endParaRPr lang="x-none" altLang="x-none" sz="1000" dirty="0">
              <a:solidFill>
                <a:schemeClr val="tx1">
                  <a:lumMod val="50000"/>
                  <a:lumOff val="50000"/>
                </a:schemeClr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7E33C51-EA6E-5543-4ACE-074CDF875966}"/>
              </a:ext>
            </a:extLst>
          </p:cNvPr>
          <p:cNvGrpSpPr/>
          <p:nvPr/>
        </p:nvGrpSpPr>
        <p:grpSpPr>
          <a:xfrm>
            <a:off x="430616" y="6287049"/>
            <a:ext cx="11525163" cy="244865"/>
            <a:chOff x="832181" y="6287049"/>
            <a:chExt cx="10517006" cy="244865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05A2B04C-9EF3-F504-2A75-0578056F785D}"/>
                </a:ext>
              </a:extLst>
            </p:cNvPr>
            <p:cNvSpPr/>
            <p:nvPr/>
          </p:nvSpPr>
          <p:spPr>
            <a:xfrm>
              <a:off x="10512870" y="6355871"/>
              <a:ext cx="836317" cy="176043"/>
            </a:xfrm>
            <a:custGeom>
              <a:avLst/>
              <a:gdLst/>
              <a:ahLst/>
              <a:cxnLst/>
              <a:rect l="l" t="t" r="r" b="b"/>
              <a:pathLst>
                <a:path w="2431415" h="511810">
                  <a:moveTo>
                    <a:pt x="2099118" y="393700"/>
                  </a:moveTo>
                  <a:lnTo>
                    <a:pt x="1901494" y="393700"/>
                  </a:lnTo>
                  <a:lnTo>
                    <a:pt x="1902599" y="394970"/>
                  </a:lnTo>
                  <a:lnTo>
                    <a:pt x="1905812" y="394970"/>
                  </a:lnTo>
                  <a:lnTo>
                    <a:pt x="1906854" y="396240"/>
                  </a:lnTo>
                  <a:lnTo>
                    <a:pt x="1907882" y="396240"/>
                  </a:lnTo>
                  <a:lnTo>
                    <a:pt x="1908898" y="397510"/>
                  </a:lnTo>
                  <a:lnTo>
                    <a:pt x="2127719" y="511810"/>
                  </a:lnTo>
                  <a:lnTo>
                    <a:pt x="2135695" y="511810"/>
                  </a:lnTo>
                  <a:lnTo>
                    <a:pt x="2136406" y="510540"/>
                  </a:lnTo>
                  <a:lnTo>
                    <a:pt x="2137270" y="510540"/>
                  </a:lnTo>
                  <a:lnTo>
                    <a:pt x="2137841" y="509270"/>
                  </a:lnTo>
                  <a:lnTo>
                    <a:pt x="2138349" y="509270"/>
                  </a:lnTo>
                  <a:lnTo>
                    <a:pt x="2138781" y="508000"/>
                  </a:lnTo>
                  <a:lnTo>
                    <a:pt x="2139022" y="508000"/>
                  </a:lnTo>
                  <a:lnTo>
                    <a:pt x="2139226" y="506730"/>
                  </a:lnTo>
                  <a:lnTo>
                    <a:pt x="2139391" y="506730"/>
                  </a:lnTo>
                  <a:lnTo>
                    <a:pt x="2139569" y="505460"/>
                  </a:lnTo>
                  <a:lnTo>
                    <a:pt x="2139416" y="501650"/>
                  </a:lnTo>
                  <a:lnTo>
                    <a:pt x="2139251" y="501650"/>
                  </a:lnTo>
                  <a:lnTo>
                    <a:pt x="2099118" y="393700"/>
                  </a:lnTo>
                  <a:close/>
                </a:path>
                <a:path w="2431415" h="511810">
                  <a:moveTo>
                    <a:pt x="1634756" y="509270"/>
                  </a:moveTo>
                  <a:lnTo>
                    <a:pt x="1628533" y="509270"/>
                  </a:lnTo>
                  <a:lnTo>
                    <a:pt x="1629067" y="510540"/>
                  </a:lnTo>
                  <a:lnTo>
                    <a:pt x="1634210" y="510540"/>
                  </a:lnTo>
                  <a:lnTo>
                    <a:pt x="1634756" y="509270"/>
                  </a:lnTo>
                  <a:close/>
                </a:path>
                <a:path w="2431415" h="511810">
                  <a:moveTo>
                    <a:pt x="1953666" y="3810"/>
                  </a:moveTo>
                  <a:lnTo>
                    <a:pt x="1939747" y="3810"/>
                  </a:lnTo>
                  <a:lnTo>
                    <a:pt x="1624596" y="497840"/>
                  </a:lnTo>
                  <a:lnTo>
                    <a:pt x="1624190" y="499110"/>
                  </a:lnTo>
                  <a:lnTo>
                    <a:pt x="1623783" y="499110"/>
                  </a:lnTo>
                  <a:lnTo>
                    <a:pt x="1623637" y="500380"/>
                  </a:lnTo>
                  <a:lnTo>
                    <a:pt x="1623574" y="502920"/>
                  </a:lnTo>
                  <a:lnTo>
                    <a:pt x="1623656" y="504190"/>
                  </a:lnTo>
                  <a:lnTo>
                    <a:pt x="1623809" y="504190"/>
                  </a:lnTo>
                  <a:lnTo>
                    <a:pt x="1623999" y="505460"/>
                  </a:lnTo>
                  <a:lnTo>
                    <a:pt x="1624355" y="505460"/>
                  </a:lnTo>
                  <a:lnTo>
                    <a:pt x="1624952" y="506730"/>
                  </a:lnTo>
                  <a:lnTo>
                    <a:pt x="1625307" y="508000"/>
                  </a:lnTo>
                  <a:lnTo>
                    <a:pt x="1626323" y="508000"/>
                  </a:lnTo>
                  <a:lnTo>
                    <a:pt x="1627009" y="509270"/>
                  </a:lnTo>
                  <a:lnTo>
                    <a:pt x="1635290" y="509270"/>
                  </a:lnTo>
                  <a:lnTo>
                    <a:pt x="1879333" y="396240"/>
                  </a:lnTo>
                  <a:lnTo>
                    <a:pt x="1880374" y="396240"/>
                  </a:lnTo>
                  <a:lnTo>
                    <a:pt x="1881428" y="394970"/>
                  </a:lnTo>
                  <a:lnTo>
                    <a:pt x="1884667" y="394970"/>
                  </a:lnTo>
                  <a:lnTo>
                    <a:pt x="1885759" y="393700"/>
                  </a:lnTo>
                  <a:lnTo>
                    <a:pt x="2099118" y="393700"/>
                  </a:lnTo>
                  <a:lnTo>
                    <a:pt x="2072678" y="322580"/>
                  </a:lnTo>
                  <a:lnTo>
                    <a:pt x="2072347" y="321310"/>
                  </a:lnTo>
                  <a:lnTo>
                    <a:pt x="2072220" y="321310"/>
                  </a:lnTo>
                  <a:lnTo>
                    <a:pt x="2072005" y="320040"/>
                  </a:lnTo>
                  <a:lnTo>
                    <a:pt x="2072055" y="314960"/>
                  </a:lnTo>
                  <a:lnTo>
                    <a:pt x="2072144" y="313690"/>
                  </a:lnTo>
                  <a:lnTo>
                    <a:pt x="2072589" y="312420"/>
                  </a:lnTo>
                  <a:lnTo>
                    <a:pt x="2072970" y="311150"/>
                  </a:lnTo>
                  <a:lnTo>
                    <a:pt x="2073427" y="309880"/>
                  </a:lnTo>
                  <a:lnTo>
                    <a:pt x="2073681" y="309880"/>
                  </a:lnTo>
                  <a:lnTo>
                    <a:pt x="2074240" y="308610"/>
                  </a:lnTo>
                  <a:lnTo>
                    <a:pt x="2074887" y="307340"/>
                  </a:lnTo>
                  <a:lnTo>
                    <a:pt x="2075586" y="307340"/>
                  </a:lnTo>
                  <a:lnTo>
                    <a:pt x="2075954" y="306070"/>
                  </a:lnTo>
                  <a:lnTo>
                    <a:pt x="2076348" y="306070"/>
                  </a:lnTo>
                  <a:lnTo>
                    <a:pt x="2077161" y="304800"/>
                  </a:lnTo>
                  <a:lnTo>
                    <a:pt x="2078037" y="304800"/>
                  </a:lnTo>
                  <a:lnTo>
                    <a:pt x="2078964" y="303530"/>
                  </a:lnTo>
                  <a:lnTo>
                    <a:pt x="2079942" y="303530"/>
                  </a:lnTo>
                  <a:lnTo>
                    <a:pt x="2080958" y="302260"/>
                  </a:lnTo>
                  <a:lnTo>
                    <a:pt x="2427300" y="142240"/>
                  </a:lnTo>
                  <a:lnTo>
                    <a:pt x="2428265" y="140970"/>
                  </a:lnTo>
                  <a:lnTo>
                    <a:pt x="2428938" y="140970"/>
                  </a:lnTo>
                  <a:lnTo>
                    <a:pt x="2429548" y="139700"/>
                  </a:lnTo>
                  <a:lnTo>
                    <a:pt x="2430081" y="139700"/>
                  </a:lnTo>
                  <a:lnTo>
                    <a:pt x="2430399" y="138430"/>
                  </a:lnTo>
                  <a:lnTo>
                    <a:pt x="2430678" y="138430"/>
                  </a:lnTo>
                  <a:lnTo>
                    <a:pt x="2430919" y="137160"/>
                  </a:lnTo>
                  <a:lnTo>
                    <a:pt x="2431313" y="137160"/>
                  </a:lnTo>
                  <a:lnTo>
                    <a:pt x="2431338" y="132080"/>
                  </a:lnTo>
                  <a:lnTo>
                    <a:pt x="2431186" y="132080"/>
                  </a:lnTo>
                  <a:lnTo>
                    <a:pt x="2430983" y="130810"/>
                  </a:lnTo>
                  <a:lnTo>
                    <a:pt x="2430602" y="130810"/>
                  </a:lnTo>
                  <a:lnTo>
                    <a:pt x="2430322" y="129540"/>
                  </a:lnTo>
                  <a:lnTo>
                    <a:pt x="2429814" y="129540"/>
                  </a:lnTo>
                  <a:lnTo>
                    <a:pt x="2429243" y="128270"/>
                  </a:lnTo>
                  <a:lnTo>
                    <a:pt x="2428608" y="128270"/>
                  </a:lnTo>
                  <a:lnTo>
                    <a:pt x="2427668" y="127000"/>
                  </a:lnTo>
                  <a:lnTo>
                    <a:pt x="2426106" y="127000"/>
                  </a:lnTo>
                  <a:lnTo>
                    <a:pt x="2424988" y="125730"/>
                  </a:lnTo>
                  <a:lnTo>
                    <a:pt x="2005863" y="125730"/>
                  </a:lnTo>
                  <a:lnTo>
                    <a:pt x="2004771" y="124460"/>
                  </a:lnTo>
                  <a:lnTo>
                    <a:pt x="2003196" y="124460"/>
                  </a:lnTo>
                  <a:lnTo>
                    <a:pt x="2002688" y="123190"/>
                  </a:lnTo>
                  <a:lnTo>
                    <a:pt x="2001697" y="123190"/>
                  </a:lnTo>
                  <a:lnTo>
                    <a:pt x="2000758" y="121920"/>
                  </a:lnTo>
                  <a:lnTo>
                    <a:pt x="1999449" y="121920"/>
                  </a:lnTo>
                  <a:lnTo>
                    <a:pt x="1998637" y="120650"/>
                  </a:lnTo>
                  <a:lnTo>
                    <a:pt x="1998256" y="120650"/>
                  </a:lnTo>
                  <a:lnTo>
                    <a:pt x="1997202" y="118110"/>
                  </a:lnTo>
                  <a:lnTo>
                    <a:pt x="1996884" y="118110"/>
                  </a:lnTo>
                  <a:lnTo>
                    <a:pt x="1996300" y="116840"/>
                  </a:lnTo>
                  <a:lnTo>
                    <a:pt x="1996033" y="116840"/>
                  </a:lnTo>
                  <a:lnTo>
                    <a:pt x="1954593" y="5080"/>
                  </a:lnTo>
                  <a:lnTo>
                    <a:pt x="1954250" y="5080"/>
                  </a:lnTo>
                  <a:lnTo>
                    <a:pt x="1953666" y="3810"/>
                  </a:lnTo>
                  <a:close/>
                </a:path>
                <a:path w="2431415" h="511810">
                  <a:moveTo>
                    <a:pt x="444957" y="502920"/>
                  </a:moveTo>
                  <a:lnTo>
                    <a:pt x="45097" y="502920"/>
                  </a:lnTo>
                  <a:lnTo>
                    <a:pt x="48336" y="504190"/>
                  </a:lnTo>
                  <a:lnTo>
                    <a:pt x="444957" y="502920"/>
                  </a:lnTo>
                  <a:close/>
                </a:path>
                <a:path w="2431415" h="511810">
                  <a:moveTo>
                    <a:pt x="615670" y="502920"/>
                  </a:moveTo>
                  <a:lnTo>
                    <a:pt x="520611" y="502920"/>
                  </a:lnTo>
                  <a:lnTo>
                    <a:pt x="521271" y="504190"/>
                  </a:lnTo>
                  <a:lnTo>
                    <a:pt x="612216" y="504190"/>
                  </a:lnTo>
                  <a:lnTo>
                    <a:pt x="615670" y="502920"/>
                  </a:lnTo>
                  <a:close/>
                </a:path>
                <a:path w="2431415" h="511810">
                  <a:moveTo>
                    <a:pt x="1552511" y="502920"/>
                  </a:moveTo>
                  <a:lnTo>
                    <a:pt x="1152918" y="502920"/>
                  </a:lnTo>
                  <a:lnTo>
                    <a:pt x="1154645" y="504190"/>
                  </a:lnTo>
                  <a:lnTo>
                    <a:pt x="1552511" y="502920"/>
                  </a:lnTo>
                  <a:close/>
                </a:path>
                <a:path w="2431415" h="511810">
                  <a:moveTo>
                    <a:pt x="451078" y="501650"/>
                  </a:moveTo>
                  <a:lnTo>
                    <a:pt x="36956" y="501650"/>
                  </a:lnTo>
                  <a:lnTo>
                    <a:pt x="38569" y="502920"/>
                  </a:lnTo>
                  <a:lnTo>
                    <a:pt x="449046" y="502920"/>
                  </a:lnTo>
                  <a:lnTo>
                    <a:pt x="451078" y="501650"/>
                  </a:lnTo>
                  <a:close/>
                </a:path>
                <a:path w="2431415" h="511810">
                  <a:moveTo>
                    <a:pt x="625970" y="501650"/>
                  </a:moveTo>
                  <a:lnTo>
                    <a:pt x="518426" y="501650"/>
                  </a:lnTo>
                  <a:lnTo>
                    <a:pt x="518934" y="502920"/>
                  </a:lnTo>
                  <a:lnTo>
                    <a:pt x="622554" y="502920"/>
                  </a:lnTo>
                  <a:lnTo>
                    <a:pt x="625970" y="501650"/>
                  </a:lnTo>
                  <a:close/>
                </a:path>
                <a:path w="2431415" h="511810">
                  <a:moveTo>
                    <a:pt x="1559280" y="501650"/>
                  </a:moveTo>
                  <a:lnTo>
                    <a:pt x="1146124" y="501650"/>
                  </a:lnTo>
                  <a:lnTo>
                    <a:pt x="1147813" y="502920"/>
                  </a:lnTo>
                  <a:lnTo>
                    <a:pt x="1558175" y="502920"/>
                  </a:lnTo>
                  <a:lnTo>
                    <a:pt x="1559280" y="501650"/>
                  </a:lnTo>
                  <a:close/>
                </a:path>
                <a:path w="2431415" h="511810">
                  <a:moveTo>
                    <a:pt x="454063" y="500380"/>
                  </a:moveTo>
                  <a:lnTo>
                    <a:pt x="33718" y="500380"/>
                  </a:lnTo>
                  <a:lnTo>
                    <a:pt x="35331" y="501650"/>
                  </a:lnTo>
                  <a:lnTo>
                    <a:pt x="453072" y="501650"/>
                  </a:lnTo>
                  <a:lnTo>
                    <a:pt x="454063" y="500380"/>
                  </a:lnTo>
                  <a:close/>
                </a:path>
                <a:path w="2431415" h="511810">
                  <a:moveTo>
                    <a:pt x="632752" y="500380"/>
                  </a:moveTo>
                  <a:lnTo>
                    <a:pt x="517461" y="500380"/>
                  </a:lnTo>
                  <a:lnTo>
                    <a:pt x="517613" y="501650"/>
                  </a:lnTo>
                  <a:lnTo>
                    <a:pt x="629373" y="501650"/>
                  </a:lnTo>
                  <a:lnTo>
                    <a:pt x="632752" y="500380"/>
                  </a:lnTo>
                  <a:close/>
                </a:path>
                <a:path w="2431415" h="511810">
                  <a:moveTo>
                    <a:pt x="1562506" y="500380"/>
                  </a:moveTo>
                  <a:lnTo>
                    <a:pt x="1141171" y="500380"/>
                  </a:lnTo>
                  <a:lnTo>
                    <a:pt x="1142796" y="501650"/>
                  </a:lnTo>
                  <a:lnTo>
                    <a:pt x="1561439" y="501650"/>
                  </a:lnTo>
                  <a:lnTo>
                    <a:pt x="1562506" y="500380"/>
                  </a:lnTo>
                  <a:close/>
                </a:path>
                <a:path w="2431415" h="511810">
                  <a:moveTo>
                    <a:pt x="755510" y="11430"/>
                  </a:moveTo>
                  <a:lnTo>
                    <a:pt x="302361" y="11430"/>
                  </a:lnTo>
                  <a:lnTo>
                    <a:pt x="293319" y="15240"/>
                  </a:lnTo>
                  <a:lnTo>
                    <a:pt x="287451" y="17780"/>
                  </a:lnTo>
                  <a:lnTo>
                    <a:pt x="281736" y="20320"/>
                  </a:lnTo>
                  <a:lnTo>
                    <a:pt x="278942" y="21590"/>
                  </a:lnTo>
                  <a:lnTo>
                    <a:pt x="276212" y="24130"/>
                  </a:lnTo>
                  <a:lnTo>
                    <a:pt x="270929" y="26670"/>
                  </a:lnTo>
                  <a:lnTo>
                    <a:pt x="268389" y="29210"/>
                  </a:lnTo>
                  <a:lnTo>
                    <a:pt x="265912" y="31750"/>
                  </a:lnTo>
                  <a:lnTo>
                    <a:pt x="263499" y="33020"/>
                  </a:lnTo>
                  <a:lnTo>
                    <a:pt x="261162" y="35560"/>
                  </a:lnTo>
                  <a:lnTo>
                    <a:pt x="258914" y="38100"/>
                  </a:lnTo>
                  <a:lnTo>
                    <a:pt x="256743" y="39370"/>
                  </a:lnTo>
                  <a:lnTo>
                    <a:pt x="7746" y="426720"/>
                  </a:lnTo>
                  <a:lnTo>
                    <a:pt x="6096" y="429260"/>
                  </a:lnTo>
                  <a:lnTo>
                    <a:pt x="5334" y="430530"/>
                  </a:lnTo>
                  <a:lnTo>
                    <a:pt x="4622" y="431800"/>
                  </a:lnTo>
                  <a:lnTo>
                    <a:pt x="3937" y="434340"/>
                  </a:lnTo>
                  <a:lnTo>
                    <a:pt x="3314" y="435610"/>
                  </a:lnTo>
                  <a:lnTo>
                    <a:pt x="2730" y="436880"/>
                  </a:lnTo>
                  <a:lnTo>
                    <a:pt x="2197" y="438150"/>
                  </a:lnTo>
                  <a:lnTo>
                    <a:pt x="1714" y="440690"/>
                  </a:lnTo>
                  <a:lnTo>
                    <a:pt x="1295" y="441960"/>
                  </a:lnTo>
                  <a:lnTo>
                    <a:pt x="914" y="443230"/>
                  </a:lnTo>
                  <a:lnTo>
                    <a:pt x="596" y="445770"/>
                  </a:lnTo>
                  <a:lnTo>
                    <a:pt x="342" y="447040"/>
                  </a:lnTo>
                  <a:lnTo>
                    <a:pt x="139" y="448310"/>
                  </a:lnTo>
                  <a:lnTo>
                    <a:pt x="63" y="449580"/>
                  </a:lnTo>
                  <a:lnTo>
                    <a:pt x="0" y="457200"/>
                  </a:lnTo>
                  <a:lnTo>
                    <a:pt x="139" y="458470"/>
                  </a:lnTo>
                  <a:lnTo>
                    <a:pt x="342" y="461010"/>
                  </a:lnTo>
                  <a:lnTo>
                    <a:pt x="609" y="462280"/>
                  </a:lnTo>
                  <a:lnTo>
                    <a:pt x="927" y="463550"/>
                  </a:lnTo>
                  <a:lnTo>
                    <a:pt x="1295" y="466090"/>
                  </a:lnTo>
                  <a:lnTo>
                    <a:pt x="1727" y="467360"/>
                  </a:lnTo>
                  <a:lnTo>
                    <a:pt x="2197" y="468630"/>
                  </a:lnTo>
                  <a:lnTo>
                    <a:pt x="2730" y="469900"/>
                  </a:lnTo>
                  <a:lnTo>
                    <a:pt x="3302" y="472440"/>
                  </a:lnTo>
                  <a:lnTo>
                    <a:pt x="10502" y="483870"/>
                  </a:lnTo>
                  <a:lnTo>
                    <a:pt x="11556" y="486410"/>
                  </a:lnTo>
                  <a:lnTo>
                    <a:pt x="12649" y="486410"/>
                  </a:lnTo>
                  <a:lnTo>
                    <a:pt x="13792" y="487680"/>
                  </a:lnTo>
                  <a:lnTo>
                    <a:pt x="14973" y="488950"/>
                  </a:lnTo>
                  <a:lnTo>
                    <a:pt x="16205" y="490220"/>
                  </a:lnTo>
                  <a:lnTo>
                    <a:pt x="17475" y="491490"/>
                  </a:lnTo>
                  <a:lnTo>
                    <a:pt x="18796" y="492760"/>
                  </a:lnTo>
                  <a:lnTo>
                    <a:pt x="21539" y="495300"/>
                  </a:lnTo>
                  <a:lnTo>
                    <a:pt x="22974" y="495300"/>
                  </a:lnTo>
                  <a:lnTo>
                    <a:pt x="25920" y="497840"/>
                  </a:lnTo>
                  <a:lnTo>
                    <a:pt x="27431" y="497840"/>
                  </a:lnTo>
                  <a:lnTo>
                    <a:pt x="30543" y="500380"/>
                  </a:lnTo>
                  <a:lnTo>
                    <a:pt x="455993" y="500380"/>
                  </a:lnTo>
                  <a:lnTo>
                    <a:pt x="456933" y="499110"/>
                  </a:lnTo>
                  <a:lnTo>
                    <a:pt x="458787" y="499110"/>
                  </a:lnTo>
                  <a:lnTo>
                    <a:pt x="460540" y="497840"/>
                  </a:lnTo>
                  <a:lnTo>
                    <a:pt x="461391" y="496570"/>
                  </a:lnTo>
                  <a:lnTo>
                    <a:pt x="462216" y="496570"/>
                  </a:lnTo>
                  <a:lnTo>
                    <a:pt x="463016" y="495300"/>
                  </a:lnTo>
                  <a:lnTo>
                    <a:pt x="464553" y="494030"/>
                  </a:lnTo>
                  <a:lnTo>
                    <a:pt x="465277" y="492760"/>
                  </a:lnTo>
                  <a:lnTo>
                    <a:pt x="465975" y="492760"/>
                  </a:lnTo>
                  <a:lnTo>
                    <a:pt x="467283" y="490220"/>
                  </a:lnTo>
                  <a:lnTo>
                    <a:pt x="467893" y="490220"/>
                  </a:lnTo>
                  <a:lnTo>
                    <a:pt x="469036" y="487680"/>
                  </a:lnTo>
                  <a:lnTo>
                    <a:pt x="533107" y="387350"/>
                  </a:lnTo>
                  <a:lnTo>
                    <a:pt x="533438" y="387350"/>
                  </a:lnTo>
                  <a:lnTo>
                    <a:pt x="533730" y="386080"/>
                  </a:lnTo>
                  <a:lnTo>
                    <a:pt x="533857" y="386080"/>
                  </a:lnTo>
                  <a:lnTo>
                    <a:pt x="533717" y="383540"/>
                  </a:lnTo>
                  <a:lnTo>
                    <a:pt x="533438" y="383540"/>
                  </a:lnTo>
                  <a:lnTo>
                    <a:pt x="533107" y="382270"/>
                  </a:lnTo>
                  <a:lnTo>
                    <a:pt x="532587" y="382270"/>
                  </a:lnTo>
                  <a:lnTo>
                    <a:pt x="532345" y="381000"/>
                  </a:lnTo>
                  <a:lnTo>
                    <a:pt x="530123" y="381000"/>
                  </a:lnTo>
                  <a:lnTo>
                    <a:pt x="529272" y="379730"/>
                  </a:lnTo>
                  <a:lnTo>
                    <a:pt x="190601" y="379730"/>
                  </a:lnTo>
                  <a:lnTo>
                    <a:pt x="190055" y="378460"/>
                  </a:lnTo>
                  <a:lnTo>
                    <a:pt x="189369" y="378460"/>
                  </a:lnTo>
                  <a:lnTo>
                    <a:pt x="189001" y="377190"/>
                  </a:lnTo>
                  <a:lnTo>
                    <a:pt x="188658" y="377190"/>
                  </a:lnTo>
                  <a:lnTo>
                    <a:pt x="188518" y="375920"/>
                  </a:lnTo>
                  <a:lnTo>
                    <a:pt x="188391" y="375920"/>
                  </a:lnTo>
                  <a:lnTo>
                    <a:pt x="188709" y="373380"/>
                  </a:lnTo>
                  <a:lnTo>
                    <a:pt x="188912" y="373380"/>
                  </a:lnTo>
                  <a:lnTo>
                    <a:pt x="189166" y="372110"/>
                  </a:lnTo>
                  <a:lnTo>
                    <a:pt x="228866" y="309880"/>
                  </a:lnTo>
                  <a:lnTo>
                    <a:pt x="229958" y="309880"/>
                  </a:lnTo>
                  <a:lnTo>
                    <a:pt x="230543" y="308610"/>
                  </a:lnTo>
                  <a:lnTo>
                    <a:pt x="582777" y="308610"/>
                  </a:lnTo>
                  <a:lnTo>
                    <a:pt x="583552" y="307340"/>
                  </a:lnTo>
                  <a:lnTo>
                    <a:pt x="584758" y="307340"/>
                  </a:lnTo>
                  <a:lnTo>
                    <a:pt x="584974" y="306070"/>
                  </a:lnTo>
                  <a:lnTo>
                    <a:pt x="585279" y="306070"/>
                  </a:lnTo>
                  <a:lnTo>
                    <a:pt x="642531" y="215900"/>
                  </a:lnTo>
                  <a:lnTo>
                    <a:pt x="642975" y="215900"/>
                  </a:lnTo>
                  <a:lnTo>
                    <a:pt x="643102" y="214630"/>
                  </a:lnTo>
                  <a:lnTo>
                    <a:pt x="642810" y="212090"/>
                  </a:lnTo>
                  <a:lnTo>
                    <a:pt x="642531" y="212090"/>
                  </a:lnTo>
                  <a:lnTo>
                    <a:pt x="642353" y="210820"/>
                  </a:lnTo>
                  <a:lnTo>
                    <a:pt x="641718" y="210820"/>
                  </a:lnTo>
                  <a:lnTo>
                    <a:pt x="641197" y="209550"/>
                  </a:lnTo>
                  <a:lnTo>
                    <a:pt x="301396" y="209550"/>
                  </a:lnTo>
                  <a:lnTo>
                    <a:pt x="300913" y="208280"/>
                  </a:lnTo>
                  <a:lnTo>
                    <a:pt x="299173" y="208280"/>
                  </a:lnTo>
                  <a:lnTo>
                    <a:pt x="298932" y="207010"/>
                  </a:lnTo>
                  <a:lnTo>
                    <a:pt x="298323" y="207010"/>
                  </a:lnTo>
                  <a:lnTo>
                    <a:pt x="298018" y="205740"/>
                  </a:lnTo>
                  <a:lnTo>
                    <a:pt x="297764" y="205740"/>
                  </a:lnTo>
                  <a:lnTo>
                    <a:pt x="297891" y="203200"/>
                  </a:lnTo>
                  <a:lnTo>
                    <a:pt x="298157" y="201930"/>
                  </a:lnTo>
                  <a:lnTo>
                    <a:pt x="298411" y="201930"/>
                  </a:lnTo>
                  <a:lnTo>
                    <a:pt x="339712" y="137160"/>
                  </a:lnTo>
                  <a:lnTo>
                    <a:pt x="340156" y="135890"/>
                  </a:lnTo>
                  <a:lnTo>
                    <a:pt x="341541" y="135890"/>
                  </a:lnTo>
                  <a:lnTo>
                    <a:pt x="342011" y="134620"/>
                  </a:lnTo>
                  <a:lnTo>
                    <a:pt x="694397" y="134620"/>
                  </a:lnTo>
                  <a:lnTo>
                    <a:pt x="694969" y="133350"/>
                  </a:lnTo>
                  <a:lnTo>
                    <a:pt x="695706" y="133350"/>
                  </a:lnTo>
                  <a:lnTo>
                    <a:pt x="696112" y="132080"/>
                  </a:lnTo>
                  <a:lnTo>
                    <a:pt x="759472" y="33020"/>
                  </a:lnTo>
                  <a:lnTo>
                    <a:pt x="759993" y="31750"/>
                  </a:lnTo>
                  <a:lnTo>
                    <a:pt x="760463" y="31750"/>
                  </a:lnTo>
                  <a:lnTo>
                    <a:pt x="760869" y="30480"/>
                  </a:lnTo>
                  <a:lnTo>
                    <a:pt x="761047" y="29210"/>
                  </a:lnTo>
                  <a:lnTo>
                    <a:pt x="761339" y="29210"/>
                  </a:lnTo>
                  <a:lnTo>
                    <a:pt x="761466" y="27940"/>
                  </a:lnTo>
                  <a:lnTo>
                    <a:pt x="761657" y="26670"/>
                  </a:lnTo>
                  <a:lnTo>
                    <a:pt x="761657" y="22860"/>
                  </a:lnTo>
                  <a:lnTo>
                    <a:pt x="761466" y="21590"/>
                  </a:lnTo>
                  <a:lnTo>
                    <a:pt x="761199" y="20320"/>
                  </a:lnTo>
                  <a:lnTo>
                    <a:pt x="760869" y="19050"/>
                  </a:lnTo>
                  <a:lnTo>
                    <a:pt x="760247" y="17780"/>
                  </a:lnTo>
                  <a:lnTo>
                    <a:pt x="759764" y="16510"/>
                  </a:lnTo>
                  <a:lnTo>
                    <a:pt x="759218" y="15240"/>
                  </a:lnTo>
                  <a:lnTo>
                    <a:pt x="758609" y="15240"/>
                  </a:lnTo>
                  <a:lnTo>
                    <a:pt x="757923" y="13970"/>
                  </a:lnTo>
                  <a:lnTo>
                    <a:pt x="757186" y="12700"/>
                  </a:lnTo>
                  <a:lnTo>
                    <a:pt x="756373" y="12700"/>
                  </a:lnTo>
                  <a:lnTo>
                    <a:pt x="755510" y="11430"/>
                  </a:lnTo>
                  <a:close/>
                </a:path>
                <a:path w="2431415" h="511810">
                  <a:moveTo>
                    <a:pt x="1310068" y="11430"/>
                  </a:moveTo>
                  <a:lnTo>
                    <a:pt x="856830" y="11430"/>
                  </a:lnTo>
                  <a:lnTo>
                    <a:pt x="843813" y="16510"/>
                  </a:lnTo>
                  <a:lnTo>
                    <a:pt x="837577" y="19050"/>
                  </a:lnTo>
                  <a:lnTo>
                    <a:pt x="834542" y="21590"/>
                  </a:lnTo>
                  <a:lnTo>
                    <a:pt x="831557" y="22860"/>
                  </a:lnTo>
                  <a:lnTo>
                    <a:pt x="828649" y="25400"/>
                  </a:lnTo>
                  <a:lnTo>
                    <a:pt x="825804" y="26670"/>
                  </a:lnTo>
                  <a:lnTo>
                    <a:pt x="823023" y="29210"/>
                  </a:lnTo>
                  <a:lnTo>
                    <a:pt x="799782" y="54610"/>
                  </a:lnTo>
                  <a:lnTo>
                    <a:pt x="517779" y="496570"/>
                  </a:lnTo>
                  <a:lnTo>
                    <a:pt x="517258" y="496570"/>
                  </a:lnTo>
                  <a:lnTo>
                    <a:pt x="517194" y="499110"/>
                  </a:lnTo>
                  <a:lnTo>
                    <a:pt x="517271" y="500380"/>
                  </a:lnTo>
                  <a:lnTo>
                    <a:pt x="636092" y="500380"/>
                  </a:lnTo>
                  <a:lnTo>
                    <a:pt x="649109" y="495300"/>
                  </a:lnTo>
                  <a:lnTo>
                    <a:pt x="655345" y="492760"/>
                  </a:lnTo>
                  <a:lnTo>
                    <a:pt x="658380" y="490220"/>
                  </a:lnTo>
                  <a:lnTo>
                    <a:pt x="661352" y="488950"/>
                  </a:lnTo>
                  <a:lnTo>
                    <a:pt x="664273" y="486410"/>
                  </a:lnTo>
                  <a:lnTo>
                    <a:pt x="667118" y="485140"/>
                  </a:lnTo>
                  <a:lnTo>
                    <a:pt x="669899" y="482600"/>
                  </a:lnTo>
                  <a:lnTo>
                    <a:pt x="691235" y="459740"/>
                  </a:lnTo>
                  <a:lnTo>
                    <a:pt x="693140" y="457200"/>
                  </a:lnTo>
                  <a:lnTo>
                    <a:pt x="897813" y="137160"/>
                  </a:lnTo>
                  <a:lnTo>
                    <a:pt x="898258" y="135890"/>
                  </a:lnTo>
                  <a:lnTo>
                    <a:pt x="899642" y="135890"/>
                  </a:lnTo>
                  <a:lnTo>
                    <a:pt x="900125" y="134620"/>
                  </a:lnTo>
                  <a:lnTo>
                    <a:pt x="1249011" y="134620"/>
                  </a:lnTo>
                  <a:lnTo>
                    <a:pt x="1313815" y="33020"/>
                  </a:lnTo>
                  <a:lnTo>
                    <a:pt x="1314361" y="31750"/>
                  </a:lnTo>
                  <a:lnTo>
                    <a:pt x="1314615" y="31750"/>
                  </a:lnTo>
                  <a:lnTo>
                    <a:pt x="1315059" y="30480"/>
                  </a:lnTo>
                  <a:lnTo>
                    <a:pt x="1315427" y="29210"/>
                  </a:lnTo>
                  <a:lnTo>
                    <a:pt x="1315720" y="27940"/>
                  </a:lnTo>
                  <a:lnTo>
                    <a:pt x="1315935" y="26670"/>
                  </a:lnTo>
                  <a:lnTo>
                    <a:pt x="1316075" y="26670"/>
                  </a:lnTo>
                  <a:lnTo>
                    <a:pt x="1315923" y="21590"/>
                  </a:lnTo>
                  <a:lnTo>
                    <a:pt x="1315707" y="21590"/>
                  </a:lnTo>
                  <a:lnTo>
                    <a:pt x="1315415" y="20320"/>
                  </a:lnTo>
                  <a:lnTo>
                    <a:pt x="1315046" y="19050"/>
                  </a:lnTo>
                  <a:lnTo>
                    <a:pt x="1314602" y="17780"/>
                  </a:lnTo>
                  <a:lnTo>
                    <a:pt x="1314081" y="16510"/>
                  </a:lnTo>
                  <a:lnTo>
                    <a:pt x="1313497" y="15240"/>
                  </a:lnTo>
                  <a:lnTo>
                    <a:pt x="1312837" y="15240"/>
                  </a:lnTo>
                  <a:lnTo>
                    <a:pt x="1312113" y="13970"/>
                  </a:lnTo>
                  <a:lnTo>
                    <a:pt x="1311338" y="12700"/>
                  </a:lnTo>
                  <a:lnTo>
                    <a:pt x="1310932" y="12700"/>
                  </a:lnTo>
                  <a:lnTo>
                    <a:pt x="1310068" y="11430"/>
                  </a:lnTo>
                  <a:close/>
                </a:path>
                <a:path w="2431415" h="511810">
                  <a:moveTo>
                    <a:pt x="1565605" y="499110"/>
                  </a:moveTo>
                  <a:lnTo>
                    <a:pt x="1137958" y="499110"/>
                  </a:lnTo>
                  <a:lnTo>
                    <a:pt x="1139545" y="500380"/>
                  </a:lnTo>
                  <a:lnTo>
                    <a:pt x="1564589" y="500380"/>
                  </a:lnTo>
                  <a:lnTo>
                    <a:pt x="1565605" y="499110"/>
                  </a:lnTo>
                  <a:close/>
                </a:path>
                <a:path w="2431415" h="511810">
                  <a:moveTo>
                    <a:pt x="1569440" y="496570"/>
                  </a:moveTo>
                  <a:lnTo>
                    <a:pt x="1133335" y="496570"/>
                  </a:lnTo>
                  <a:lnTo>
                    <a:pt x="1136396" y="499110"/>
                  </a:lnTo>
                  <a:lnTo>
                    <a:pt x="1566595" y="499110"/>
                  </a:lnTo>
                  <a:lnTo>
                    <a:pt x="1567561" y="497840"/>
                  </a:lnTo>
                  <a:lnTo>
                    <a:pt x="1568513" y="497840"/>
                  </a:lnTo>
                  <a:lnTo>
                    <a:pt x="1569440" y="496570"/>
                  </a:lnTo>
                  <a:close/>
                </a:path>
                <a:path w="2431415" h="511810">
                  <a:moveTo>
                    <a:pt x="1863458" y="11430"/>
                  </a:moveTo>
                  <a:lnTo>
                    <a:pt x="1410665" y="11430"/>
                  </a:lnTo>
                  <a:lnTo>
                    <a:pt x="1397647" y="16510"/>
                  </a:lnTo>
                  <a:lnTo>
                    <a:pt x="1391412" y="19050"/>
                  </a:lnTo>
                  <a:lnTo>
                    <a:pt x="1388376" y="21590"/>
                  </a:lnTo>
                  <a:lnTo>
                    <a:pt x="1385404" y="22860"/>
                  </a:lnTo>
                  <a:lnTo>
                    <a:pt x="1382496" y="25400"/>
                  </a:lnTo>
                  <a:lnTo>
                    <a:pt x="1379639" y="26670"/>
                  </a:lnTo>
                  <a:lnTo>
                    <a:pt x="1376870" y="29210"/>
                  </a:lnTo>
                  <a:lnTo>
                    <a:pt x="1353616" y="54610"/>
                  </a:lnTo>
                  <a:lnTo>
                    <a:pt x="1115898" y="426720"/>
                  </a:lnTo>
                  <a:lnTo>
                    <a:pt x="1114996" y="427990"/>
                  </a:lnTo>
                  <a:lnTo>
                    <a:pt x="1114145" y="429260"/>
                  </a:lnTo>
                  <a:lnTo>
                    <a:pt x="1113345" y="431800"/>
                  </a:lnTo>
                  <a:lnTo>
                    <a:pt x="1112596" y="433070"/>
                  </a:lnTo>
                  <a:lnTo>
                    <a:pt x="1111897" y="434340"/>
                  </a:lnTo>
                  <a:lnTo>
                    <a:pt x="1111262" y="435610"/>
                  </a:lnTo>
                  <a:lnTo>
                    <a:pt x="1110678" y="438150"/>
                  </a:lnTo>
                  <a:lnTo>
                    <a:pt x="1110157" y="439420"/>
                  </a:lnTo>
                  <a:lnTo>
                    <a:pt x="1109687" y="440690"/>
                  </a:lnTo>
                  <a:lnTo>
                    <a:pt x="1109281" y="441960"/>
                  </a:lnTo>
                  <a:lnTo>
                    <a:pt x="1108925" y="444500"/>
                  </a:lnTo>
                  <a:lnTo>
                    <a:pt x="1108633" y="445770"/>
                  </a:lnTo>
                  <a:lnTo>
                    <a:pt x="1108392" y="447040"/>
                  </a:lnTo>
                  <a:lnTo>
                    <a:pt x="1108214" y="449580"/>
                  </a:lnTo>
                  <a:lnTo>
                    <a:pt x="1108163" y="457200"/>
                  </a:lnTo>
                  <a:lnTo>
                    <a:pt x="1108227" y="458470"/>
                  </a:lnTo>
                  <a:lnTo>
                    <a:pt x="1108405" y="459740"/>
                  </a:lnTo>
                  <a:lnTo>
                    <a:pt x="1108646" y="461010"/>
                  </a:lnTo>
                  <a:lnTo>
                    <a:pt x="1108938" y="463550"/>
                  </a:lnTo>
                  <a:lnTo>
                    <a:pt x="1109294" y="464820"/>
                  </a:lnTo>
                  <a:lnTo>
                    <a:pt x="1109713" y="466090"/>
                  </a:lnTo>
                  <a:lnTo>
                    <a:pt x="1110195" y="468630"/>
                  </a:lnTo>
                  <a:lnTo>
                    <a:pt x="1110716" y="469900"/>
                  </a:lnTo>
                  <a:lnTo>
                    <a:pt x="1111300" y="471170"/>
                  </a:lnTo>
                  <a:lnTo>
                    <a:pt x="1111948" y="472440"/>
                  </a:lnTo>
                  <a:lnTo>
                    <a:pt x="1112647" y="474980"/>
                  </a:lnTo>
                  <a:lnTo>
                    <a:pt x="1113383" y="476250"/>
                  </a:lnTo>
                  <a:lnTo>
                    <a:pt x="1114196" y="477520"/>
                  </a:lnTo>
                  <a:lnTo>
                    <a:pt x="1115047" y="478790"/>
                  </a:lnTo>
                  <a:lnTo>
                    <a:pt x="1115961" y="480060"/>
                  </a:lnTo>
                  <a:lnTo>
                    <a:pt x="1116914" y="482600"/>
                  </a:lnTo>
                  <a:lnTo>
                    <a:pt x="1126236" y="492760"/>
                  </a:lnTo>
                  <a:lnTo>
                    <a:pt x="1127582" y="492760"/>
                  </a:lnTo>
                  <a:lnTo>
                    <a:pt x="1128966" y="494030"/>
                  </a:lnTo>
                  <a:lnTo>
                    <a:pt x="1131849" y="496570"/>
                  </a:lnTo>
                  <a:lnTo>
                    <a:pt x="1570342" y="496570"/>
                  </a:lnTo>
                  <a:lnTo>
                    <a:pt x="1572069" y="494030"/>
                  </a:lnTo>
                  <a:lnTo>
                    <a:pt x="1572882" y="494030"/>
                  </a:lnTo>
                  <a:lnTo>
                    <a:pt x="1573682" y="492760"/>
                  </a:lnTo>
                  <a:lnTo>
                    <a:pt x="1574444" y="491490"/>
                  </a:lnTo>
                  <a:lnTo>
                    <a:pt x="1575181" y="491490"/>
                  </a:lnTo>
                  <a:lnTo>
                    <a:pt x="1576552" y="488950"/>
                  </a:lnTo>
                  <a:lnTo>
                    <a:pt x="1577187" y="487680"/>
                  </a:lnTo>
                  <a:lnTo>
                    <a:pt x="1646113" y="379730"/>
                  </a:lnTo>
                  <a:lnTo>
                    <a:pt x="1299349" y="379730"/>
                  </a:lnTo>
                  <a:lnTo>
                    <a:pt x="1298854" y="378460"/>
                  </a:lnTo>
                  <a:lnTo>
                    <a:pt x="1298422" y="378460"/>
                  </a:lnTo>
                  <a:lnTo>
                    <a:pt x="1298079" y="377190"/>
                  </a:lnTo>
                  <a:lnTo>
                    <a:pt x="1297762" y="377190"/>
                  </a:lnTo>
                  <a:lnTo>
                    <a:pt x="1297635" y="375920"/>
                  </a:lnTo>
                  <a:lnTo>
                    <a:pt x="1297762" y="373380"/>
                  </a:lnTo>
                  <a:lnTo>
                    <a:pt x="1298232" y="373380"/>
                  </a:lnTo>
                  <a:lnTo>
                    <a:pt x="1448866" y="137160"/>
                  </a:lnTo>
                  <a:lnTo>
                    <a:pt x="1449311" y="135890"/>
                  </a:lnTo>
                  <a:lnTo>
                    <a:pt x="1450695" y="135890"/>
                  </a:lnTo>
                  <a:lnTo>
                    <a:pt x="1451178" y="134620"/>
                  </a:lnTo>
                  <a:lnTo>
                    <a:pt x="1802549" y="134620"/>
                  </a:lnTo>
                  <a:lnTo>
                    <a:pt x="1803120" y="133350"/>
                  </a:lnTo>
                  <a:lnTo>
                    <a:pt x="1803755" y="133350"/>
                  </a:lnTo>
                  <a:lnTo>
                    <a:pt x="1804276" y="132080"/>
                  </a:lnTo>
                  <a:lnTo>
                    <a:pt x="1867357" y="34290"/>
                  </a:lnTo>
                  <a:lnTo>
                    <a:pt x="1867941" y="33020"/>
                  </a:lnTo>
                  <a:lnTo>
                    <a:pt x="1868449" y="31750"/>
                  </a:lnTo>
                  <a:lnTo>
                    <a:pt x="1868893" y="30480"/>
                  </a:lnTo>
                  <a:lnTo>
                    <a:pt x="1869262" y="29210"/>
                  </a:lnTo>
                  <a:lnTo>
                    <a:pt x="1869427" y="29210"/>
                  </a:lnTo>
                  <a:lnTo>
                    <a:pt x="1869681" y="27940"/>
                  </a:lnTo>
                  <a:lnTo>
                    <a:pt x="1869859" y="26670"/>
                  </a:lnTo>
                  <a:lnTo>
                    <a:pt x="1869668" y="21590"/>
                  </a:lnTo>
                  <a:lnTo>
                    <a:pt x="1869414" y="20320"/>
                  </a:lnTo>
                  <a:lnTo>
                    <a:pt x="1869071" y="19050"/>
                  </a:lnTo>
                  <a:lnTo>
                    <a:pt x="1868881" y="19050"/>
                  </a:lnTo>
                  <a:lnTo>
                    <a:pt x="1868436" y="17780"/>
                  </a:lnTo>
                  <a:lnTo>
                    <a:pt x="1867916" y="16510"/>
                  </a:lnTo>
                  <a:lnTo>
                    <a:pt x="1867331" y="15240"/>
                  </a:lnTo>
                  <a:lnTo>
                    <a:pt x="1867014" y="15240"/>
                  </a:lnTo>
                  <a:lnTo>
                    <a:pt x="1866328" y="13970"/>
                  </a:lnTo>
                  <a:lnTo>
                    <a:pt x="1865960" y="13970"/>
                  </a:lnTo>
                  <a:lnTo>
                    <a:pt x="1864766" y="12700"/>
                  </a:lnTo>
                  <a:lnTo>
                    <a:pt x="1864347" y="12700"/>
                  </a:lnTo>
                  <a:lnTo>
                    <a:pt x="1863458" y="11430"/>
                  </a:lnTo>
                  <a:close/>
                </a:path>
                <a:path w="2431415" h="511810">
                  <a:moveTo>
                    <a:pt x="1047432" y="433070"/>
                  </a:moveTo>
                  <a:lnTo>
                    <a:pt x="787857" y="433070"/>
                  </a:lnTo>
                  <a:lnTo>
                    <a:pt x="788454" y="434340"/>
                  </a:lnTo>
                  <a:lnTo>
                    <a:pt x="1046302" y="434340"/>
                  </a:lnTo>
                  <a:lnTo>
                    <a:pt x="1047432" y="433070"/>
                  </a:lnTo>
                  <a:close/>
                </a:path>
                <a:path w="2431415" h="511810">
                  <a:moveTo>
                    <a:pt x="1058887" y="427990"/>
                  </a:moveTo>
                  <a:lnTo>
                    <a:pt x="785812" y="427990"/>
                  </a:lnTo>
                  <a:lnTo>
                    <a:pt x="785660" y="429260"/>
                  </a:lnTo>
                  <a:lnTo>
                    <a:pt x="785964" y="431800"/>
                  </a:lnTo>
                  <a:lnTo>
                    <a:pt x="786257" y="431800"/>
                  </a:lnTo>
                  <a:lnTo>
                    <a:pt x="786625" y="433070"/>
                  </a:lnTo>
                  <a:lnTo>
                    <a:pt x="1050747" y="433070"/>
                  </a:lnTo>
                  <a:lnTo>
                    <a:pt x="1051826" y="431800"/>
                  </a:lnTo>
                  <a:lnTo>
                    <a:pt x="1053934" y="430530"/>
                  </a:lnTo>
                  <a:lnTo>
                    <a:pt x="1055966" y="430530"/>
                  </a:lnTo>
                  <a:lnTo>
                    <a:pt x="1056970" y="429260"/>
                  </a:lnTo>
                  <a:lnTo>
                    <a:pt x="1057935" y="429260"/>
                  </a:lnTo>
                  <a:lnTo>
                    <a:pt x="1058887" y="427990"/>
                  </a:lnTo>
                  <a:close/>
                </a:path>
                <a:path w="2431415" h="511810">
                  <a:moveTo>
                    <a:pt x="1249011" y="134620"/>
                  </a:moveTo>
                  <a:lnTo>
                    <a:pt x="1091425" y="134620"/>
                  </a:lnTo>
                  <a:lnTo>
                    <a:pt x="1091895" y="135890"/>
                  </a:lnTo>
                  <a:lnTo>
                    <a:pt x="1093279" y="135890"/>
                  </a:lnTo>
                  <a:lnTo>
                    <a:pt x="1093724" y="137160"/>
                  </a:lnTo>
                  <a:lnTo>
                    <a:pt x="1094244" y="137160"/>
                  </a:lnTo>
                  <a:lnTo>
                    <a:pt x="1094384" y="138430"/>
                  </a:lnTo>
                  <a:lnTo>
                    <a:pt x="1094536" y="138430"/>
                  </a:lnTo>
                  <a:lnTo>
                    <a:pt x="1094689" y="139700"/>
                  </a:lnTo>
                  <a:lnTo>
                    <a:pt x="1094536" y="140970"/>
                  </a:lnTo>
                  <a:lnTo>
                    <a:pt x="1094384" y="140970"/>
                  </a:lnTo>
                  <a:lnTo>
                    <a:pt x="1094257" y="142240"/>
                  </a:lnTo>
                  <a:lnTo>
                    <a:pt x="1094105" y="142240"/>
                  </a:lnTo>
                  <a:lnTo>
                    <a:pt x="984326" y="313690"/>
                  </a:lnTo>
                  <a:lnTo>
                    <a:pt x="983881" y="314960"/>
                  </a:lnTo>
                  <a:lnTo>
                    <a:pt x="982802" y="314960"/>
                  </a:lnTo>
                  <a:lnTo>
                    <a:pt x="982179" y="316230"/>
                  </a:lnTo>
                  <a:lnTo>
                    <a:pt x="857796" y="316230"/>
                  </a:lnTo>
                  <a:lnTo>
                    <a:pt x="857186" y="317500"/>
                  </a:lnTo>
                  <a:lnTo>
                    <a:pt x="855903" y="317500"/>
                  </a:lnTo>
                  <a:lnTo>
                    <a:pt x="855611" y="318770"/>
                  </a:lnTo>
                  <a:lnTo>
                    <a:pt x="786244" y="426720"/>
                  </a:lnTo>
                  <a:lnTo>
                    <a:pt x="786091" y="427990"/>
                  </a:lnTo>
                  <a:lnTo>
                    <a:pt x="1059815" y="427990"/>
                  </a:lnTo>
                  <a:lnTo>
                    <a:pt x="1060716" y="426720"/>
                  </a:lnTo>
                  <a:lnTo>
                    <a:pt x="1061580" y="425450"/>
                  </a:lnTo>
                  <a:lnTo>
                    <a:pt x="1062431" y="425450"/>
                  </a:lnTo>
                  <a:lnTo>
                    <a:pt x="1063256" y="424180"/>
                  </a:lnTo>
                  <a:lnTo>
                    <a:pt x="1064056" y="424180"/>
                  </a:lnTo>
                  <a:lnTo>
                    <a:pt x="1065555" y="421640"/>
                  </a:lnTo>
                  <a:lnTo>
                    <a:pt x="1066253" y="420370"/>
                  </a:lnTo>
                  <a:lnTo>
                    <a:pt x="1066927" y="420370"/>
                  </a:lnTo>
                  <a:lnTo>
                    <a:pt x="1067562" y="419100"/>
                  </a:lnTo>
                  <a:lnTo>
                    <a:pt x="1249011" y="134620"/>
                  </a:lnTo>
                  <a:close/>
                </a:path>
                <a:path w="2431415" h="511810">
                  <a:moveTo>
                    <a:pt x="1755406" y="203200"/>
                  </a:moveTo>
                  <a:lnTo>
                    <a:pt x="1523060" y="203200"/>
                  </a:lnTo>
                  <a:lnTo>
                    <a:pt x="1455991" y="308610"/>
                  </a:lnTo>
                  <a:lnTo>
                    <a:pt x="1455674" y="308610"/>
                  </a:lnTo>
                  <a:lnTo>
                    <a:pt x="1455534" y="309880"/>
                  </a:lnTo>
                  <a:lnTo>
                    <a:pt x="1455381" y="309880"/>
                  </a:lnTo>
                  <a:lnTo>
                    <a:pt x="1455229" y="311150"/>
                  </a:lnTo>
                  <a:lnTo>
                    <a:pt x="1455381" y="312420"/>
                  </a:lnTo>
                  <a:lnTo>
                    <a:pt x="1455547" y="312420"/>
                  </a:lnTo>
                  <a:lnTo>
                    <a:pt x="1455750" y="313690"/>
                  </a:lnTo>
                  <a:lnTo>
                    <a:pt x="1456296" y="313690"/>
                  </a:lnTo>
                  <a:lnTo>
                    <a:pt x="1456766" y="314960"/>
                  </a:lnTo>
                  <a:lnTo>
                    <a:pt x="1457871" y="314960"/>
                  </a:lnTo>
                  <a:lnTo>
                    <a:pt x="1458188" y="316230"/>
                  </a:lnTo>
                  <a:lnTo>
                    <a:pt x="1533474" y="316230"/>
                  </a:lnTo>
                  <a:lnTo>
                    <a:pt x="1534058" y="317500"/>
                  </a:lnTo>
                  <a:lnTo>
                    <a:pt x="1534820" y="317500"/>
                  </a:lnTo>
                  <a:lnTo>
                    <a:pt x="1535239" y="318770"/>
                  </a:lnTo>
                  <a:lnTo>
                    <a:pt x="1535734" y="318770"/>
                  </a:lnTo>
                  <a:lnTo>
                    <a:pt x="1535912" y="320040"/>
                  </a:lnTo>
                  <a:lnTo>
                    <a:pt x="1535976" y="321310"/>
                  </a:lnTo>
                  <a:lnTo>
                    <a:pt x="1535912" y="322580"/>
                  </a:lnTo>
                  <a:lnTo>
                    <a:pt x="1535747" y="322580"/>
                  </a:lnTo>
                  <a:lnTo>
                    <a:pt x="1535353" y="323850"/>
                  </a:lnTo>
                  <a:lnTo>
                    <a:pt x="1500543" y="378460"/>
                  </a:lnTo>
                  <a:lnTo>
                    <a:pt x="1499971" y="378460"/>
                  </a:lnTo>
                  <a:lnTo>
                    <a:pt x="1499717" y="379730"/>
                  </a:lnTo>
                  <a:lnTo>
                    <a:pt x="1646113" y="379730"/>
                  </a:lnTo>
                  <a:lnTo>
                    <a:pt x="1755584" y="208280"/>
                  </a:lnTo>
                  <a:lnTo>
                    <a:pt x="1756029" y="208280"/>
                  </a:lnTo>
                  <a:lnTo>
                    <a:pt x="1756156" y="207010"/>
                  </a:lnTo>
                  <a:lnTo>
                    <a:pt x="1755863" y="204470"/>
                  </a:lnTo>
                  <a:lnTo>
                    <a:pt x="1755571" y="204470"/>
                  </a:lnTo>
                  <a:lnTo>
                    <a:pt x="1755406" y="203200"/>
                  </a:lnTo>
                  <a:close/>
                </a:path>
                <a:path w="2431415" h="511810">
                  <a:moveTo>
                    <a:pt x="1753971" y="201930"/>
                  </a:moveTo>
                  <a:lnTo>
                    <a:pt x="1524025" y="201930"/>
                  </a:lnTo>
                  <a:lnTo>
                    <a:pt x="1523758" y="203200"/>
                  </a:lnTo>
                  <a:lnTo>
                    <a:pt x="1754517" y="203200"/>
                  </a:lnTo>
                  <a:lnTo>
                    <a:pt x="1753971" y="201930"/>
                  </a:lnTo>
                  <a:close/>
                </a:path>
                <a:path w="2431415" h="511810">
                  <a:moveTo>
                    <a:pt x="754126" y="10160"/>
                  </a:moveTo>
                  <a:lnTo>
                    <a:pt x="308470" y="10160"/>
                  </a:lnTo>
                  <a:lnTo>
                    <a:pt x="305409" y="11430"/>
                  </a:lnTo>
                  <a:lnTo>
                    <a:pt x="754595" y="11430"/>
                  </a:lnTo>
                  <a:lnTo>
                    <a:pt x="754126" y="10160"/>
                  </a:lnTo>
                  <a:close/>
                </a:path>
                <a:path w="2431415" h="511810">
                  <a:moveTo>
                    <a:pt x="1308201" y="10160"/>
                  </a:moveTo>
                  <a:lnTo>
                    <a:pt x="863549" y="10160"/>
                  </a:lnTo>
                  <a:lnTo>
                    <a:pt x="860171" y="11430"/>
                  </a:lnTo>
                  <a:lnTo>
                    <a:pt x="1309154" y="11430"/>
                  </a:lnTo>
                  <a:lnTo>
                    <a:pt x="1308201" y="10160"/>
                  </a:lnTo>
                  <a:close/>
                </a:path>
                <a:path w="2431415" h="511810">
                  <a:moveTo>
                    <a:pt x="1861540" y="10160"/>
                  </a:moveTo>
                  <a:lnTo>
                    <a:pt x="1417383" y="10160"/>
                  </a:lnTo>
                  <a:lnTo>
                    <a:pt x="1414005" y="11430"/>
                  </a:lnTo>
                  <a:lnTo>
                    <a:pt x="1863001" y="11430"/>
                  </a:lnTo>
                  <a:lnTo>
                    <a:pt x="1861540" y="10160"/>
                  </a:lnTo>
                  <a:close/>
                </a:path>
                <a:path w="2431415" h="511810">
                  <a:moveTo>
                    <a:pt x="751065" y="8890"/>
                  </a:moveTo>
                  <a:lnTo>
                    <a:pt x="314617" y="8890"/>
                  </a:lnTo>
                  <a:lnTo>
                    <a:pt x="311531" y="10160"/>
                  </a:lnTo>
                  <a:lnTo>
                    <a:pt x="752119" y="10160"/>
                  </a:lnTo>
                  <a:lnTo>
                    <a:pt x="751065" y="8890"/>
                  </a:lnTo>
                  <a:close/>
                </a:path>
                <a:path w="2431415" h="511810">
                  <a:moveTo>
                    <a:pt x="1306156" y="8890"/>
                  </a:moveTo>
                  <a:lnTo>
                    <a:pt x="870369" y="8890"/>
                  </a:lnTo>
                  <a:lnTo>
                    <a:pt x="866952" y="10160"/>
                  </a:lnTo>
                  <a:lnTo>
                    <a:pt x="1306677" y="10160"/>
                  </a:lnTo>
                  <a:lnTo>
                    <a:pt x="1306156" y="8890"/>
                  </a:lnTo>
                  <a:close/>
                </a:path>
                <a:path w="2431415" h="511810">
                  <a:moveTo>
                    <a:pt x="1860003" y="8890"/>
                  </a:moveTo>
                  <a:lnTo>
                    <a:pt x="1424203" y="8890"/>
                  </a:lnTo>
                  <a:lnTo>
                    <a:pt x="1420787" y="10160"/>
                  </a:lnTo>
                  <a:lnTo>
                    <a:pt x="1860524" y="10160"/>
                  </a:lnTo>
                  <a:lnTo>
                    <a:pt x="1860003" y="8890"/>
                  </a:lnTo>
                  <a:close/>
                </a:path>
                <a:path w="2431415" h="511810">
                  <a:moveTo>
                    <a:pt x="746747" y="7620"/>
                  </a:moveTo>
                  <a:lnTo>
                    <a:pt x="323799" y="7620"/>
                  </a:lnTo>
                  <a:lnTo>
                    <a:pt x="320738" y="8890"/>
                  </a:lnTo>
                  <a:lnTo>
                    <a:pt x="747826" y="8890"/>
                  </a:lnTo>
                  <a:lnTo>
                    <a:pt x="746747" y="7620"/>
                  </a:lnTo>
                  <a:close/>
                </a:path>
                <a:path w="2431415" h="511810">
                  <a:moveTo>
                    <a:pt x="1301165" y="7620"/>
                  </a:moveTo>
                  <a:lnTo>
                    <a:pt x="880706" y="7620"/>
                  </a:lnTo>
                  <a:lnTo>
                    <a:pt x="877252" y="8890"/>
                  </a:lnTo>
                  <a:lnTo>
                    <a:pt x="1302308" y="8890"/>
                  </a:lnTo>
                  <a:lnTo>
                    <a:pt x="1301165" y="7620"/>
                  </a:lnTo>
                  <a:close/>
                </a:path>
                <a:path w="2431415" h="511810">
                  <a:moveTo>
                    <a:pt x="1855012" y="7620"/>
                  </a:moveTo>
                  <a:lnTo>
                    <a:pt x="1434541" y="7620"/>
                  </a:lnTo>
                  <a:lnTo>
                    <a:pt x="1431086" y="8890"/>
                  </a:lnTo>
                  <a:lnTo>
                    <a:pt x="1856155" y="8890"/>
                  </a:lnTo>
                  <a:lnTo>
                    <a:pt x="1855012" y="7620"/>
                  </a:lnTo>
                  <a:close/>
                </a:path>
                <a:path w="2431415" h="511810">
                  <a:moveTo>
                    <a:pt x="1952752" y="2540"/>
                  </a:moveTo>
                  <a:lnTo>
                    <a:pt x="1940623" y="2540"/>
                  </a:lnTo>
                  <a:lnTo>
                    <a:pt x="1940064" y="3810"/>
                  </a:lnTo>
                  <a:lnTo>
                    <a:pt x="1953133" y="3810"/>
                  </a:lnTo>
                  <a:lnTo>
                    <a:pt x="1952752" y="2540"/>
                  </a:lnTo>
                  <a:close/>
                </a:path>
                <a:path w="2431415" h="511810">
                  <a:moveTo>
                    <a:pt x="1951418" y="1270"/>
                  </a:moveTo>
                  <a:lnTo>
                    <a:pt x="1942147" y="1270"/>
                  </a:lnTo>
                  <a:lnTo>
                    <a:pt x="1941233" y="2540"/>
                  </a:lnTo>
                  <a:lnTo>
                    <a:pt x="1952117" y="2540"/>
                  </a:lnTo>
                  <a:lnTo>
                    <a:pt x="1951418" y="1270"/>
                  </a:lnTo>
                  <a:close/>
                </a:path>
                <a:path w="2431415" h="511810">
                  <a:moveTo>
                    <a:pt x="1948789" y="0"/>
                  </a:moveTo>
                  <a:lnTo>
                    <a:pt x="1944789" y="0"/>
                  </a:lnTo>
                  <a:lnTo>
                    <a:pt x="1944230" y="1270"/>
                  </a:lnTo>
                  <a:lnTo>
                    <a:pt x="1949348" y="1270"/>
                  </a:lnTo>
                  <a:lnTo>
                    <a:pt x="1948789" y="0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sp>
          <p:nvSpPr>
            <p:cNvPr id="6" name="Text Box 2">
              <a:hlinkClick r:id="rId2"/>
              <a:extLst>
                <a:ext uri="{FF2B5EF4-FFF2-40B4-BE49-F238E27FC236}">
                  <a16:creationId xmlns:a16="http://schemas.microsoft.com/office/drawing/2014/main" id="{1387556A-E550-8034-6E07-81FAEB42537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32181" y="6292302"/>
              <a:ext cx="1336862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EUROPOS.GROUP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CDE53C57-8FCB-610B-756E-F7C2C182383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328917" y="6287049"/>
              <a:ext cx="1711455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EUROPOS.RU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</p:grp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F57265D7-73B2-46D8-843A-0F51A29938EC}"/>
              </a:ext>
            </a:extLst>
          </p:cNvPr>
          <p:cNvCxnSpPr>
            <a:cxnSpLocks/>
          </p:cNvCxnSpPr>
          <p:nvPr/>
        </p:nvCxnSpPr>
        <p:spPr>
          <a:xfrm>
            <a:off x="7881257" y="587237"/>
            <a:ext cx="4310743" cy="0"/>
          </a:xfrm>
          <a:prstGeom prst="line">
            <a:avLst/>
          </a:prstGeom>
          <a:ln>
            <a:solidFill>
              <a:srgbClr val="B2B2B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A71DF1F-9664-4BF2-A1D9-D1C6C072BD4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71918" y="833392"/>
            <a:ext cx="1909148" cy="417278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971E428-B053-409C-85B1-74E632C2229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73242" y="771332"/>
            <a:ext cx="2315077" cy="4172780"/>
          </a:xfrm>
          <a:prstGeom prst="rect">
            <a:avLst/>
          </a:prstGeom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id="{28F11AC3-7C54-4383-8F56-8981F2C16AC7}"/>
              </a:ext>
            </a:extLst>
          </p:cNvPr>
          <p:cNvSpPr txBox="1"/>
          <p:nvPr/>
        </p:nvSpPr>
        <p:spPr>
          <a:xfrm>
            <a:off x="430617" y="1129920"/>
            <a:ext cx="6681342" cy="289234"/>
          </a:xfrm>
          <a:prstGeom prst="rect">
            <a:avLst/>
          </a:prstGeom>
        </p:spPr>
        <p:txBody>
          <a:bodyPr vert="horz" wrap="square" lIns="0" tIns="12117" rIns="0" bIns="0" rtlCol="0">
            <a:spAutoFit/>
          </a:bodyPr>
          <a:lstStyle/>
          <a:p>
            <a:pPr marL="10905" marR="4847"/>
            <a:r>
              <a:rPr lang="ru-RU" dirty="0">
                <a:solidFill>
                  <a:srgbClr val="014592"/>
                </a:solidFill>
                <a:latin typeface="Montserrat" panose="00000500000000000000" pitchFamily="2" charset="-52"/>
                <a:cs typeface="Gotham Pro"/>
              </a:rPr>
              <a:t>Регулировка высоты с помощью удлинителя</a:t>
            </a: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05D9A213-27DB-4BB1-B25C-EADD4E2361C6}"/>
              </a:ext>
            </a:extLst>
          </p:cNvPr>
          <p:cNvSpPr txBox="1"/>
          <p:nvPr/>
        </p:nvSpPr>
        <p:spPr>
          <a:xfrm>
            <a:off x="438045" y="2398673"/>
            <a:ext cx="6008475" cy="825535"/>
          </a:xfrm>
          <a:prstGeom prst="rect">
            <a:avLst/>
          </a:prstGeom>
        </p:spPr>
        <p:txBody>
          <a:bodyPr vert="horz" wrap="square" lIns="0" tIns="12117" rIns="0" bIns="0" rtlCol="0">
            <a:spAutoFit/>
          </a:bodyPr>
          <a:lstStyle/>
          <a:p>
            <a:pPr marL="10905" marR="4847">
              <a:lnSpc>
                <a:spcPct val="156300"/>
              </a:lnSpc>
              <a:spcBef>
                <a:spcPts val="95"/>
              </a:spcBef>
            </a:pPr>
            <a:r>
              <a:rPr lang="ru-RU" dirty="0">
                <a:solidFill>
                  <a:srgbClr val="014592"/>
                </a:solidFill>
                <a:latin typeface="Montserrat" panose="00000500000000000000" pitchFamily="2" charset="-52"/>
                <a:cs typeface="Gotham Pro"/>
              </a:rPr>
              <a:t>Широкий диапазон толщины поверхности для установки</a:t>
            </a: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DBDB3EDE-3042-404B-9195-C6274D87D294}"/>
              </a:ext>
            </a:extLst>
          </p:cNvPr>
          <p:cNvSpPr txBox="1"/>
          <p:nvPr/>
        </p:nvSpPr>
        <p:spPr>
          <a:xfrm>
            <a:off x="438045" y="1821713"/>
            <a:ext cx="6681342" cy="289234"/>
          </a:xfrm>
          <a:prstGeom prst="rect">
            <a:avLst/>
          </a:prstGeom>
        </p:spPr>
        <p:txBody>
          <a:bodyPr vert="horz" wrap="square" lIns="0" tIns="12117" rIns="0" bIns="0" rtlCol="0">
            <a:spAutoFit/>
          </a:bodyPr>
          <a:lstStyle/>
          <a:p>
            <a:pPr marL="10905" marR="4847"/>
            <a:r>
              <a:rPr lang="ru-RU" dirty="0">
                <a:solidFill>
                  <a:srgbClr val="014592"/>
                </a:solidFill>
                <a:latin typeface="Montserrat" panose="00000500000000000000" pitchFamily="2" charset="-52"/>
                <a:cs typeface="Gotham Pro"/>
              </a:rPr>
              <a:t>Надежность зажима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AF58C1E9-AF41-4EEC-A17E-032DD3BD7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671998"/>
              </p:ext>
            </p:extLst>
          </p:nvPr>
        </p:nvGraphicFramePr>
        <p:xfrm>
          <a:off x="430616" y="5214598"/>
          <a:ext cx="11525163" cy="1060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894">
                  <a:extLst>
                    <a:ext uri="{9D8B030D-6E8A-4147-A177-3AD203B41FA5}">
                      <a16:colId xmlns:a16="http://schemas.microsoft.com/office/drawing/2014/main" val="2898627899"/>
                    </a:ext>
                  </a:extLst>
                </a:gridCol>
                <a:gridCol w="7711080">
                  <a:extLst>
                    <a:ext uri="{9D8B030D-6E8A-4147-A177-3AD203B41FA5}">
                      <a16:colId xmlns:a16="http://schemas.microsoft.com/office/drawing/2014/main" val="1047037191"/>
                    </a:ext>
                  </a:extLst>
                </a:gridCol>
                <a:gridCol w="1513195">
                  <a:extLst>
                    <a:ext uri="{9D8B030D-6E8A-4147-A177-3AD203B41FA5}">
                      <a16:colId xmlns:a16="http://schemas.microsoft.com/office/drawing/2014/main" val="2191269475"/>
                    </a:ext>
                  </a:extLst>
                </a:gridCol>
                <a:gridCol w="1222994">
                  <a:extLst>
                    <a:ext uri="{9D8B030D-6E8A-4147-A177-3AD203B41FA5}">
                      <a16:colId xmlns:a16="http://schemas.microsoft.com/office/drawing/2014/main" val="4072437368"/>
                    </a:ext>
                  </a:extLst>
                </a:gridCol>
              </a:tblGrid>
              <a:tr h="56136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rgbClr val="014592"/>
                          </a:solidFill>
                          <a:effectLst/>
                          <a:latin typeface="Montserrat" panose="00000500000000000000" pitchFamily="2" charset="-52"/>
                        </a:rPr>
                        <a:t>Артикул</a:t>
                      </a:r>
                      <a:endParaRPr lang="ru-RU" sz="1100" b="1" i="0" u="none" strike="noStrike" dirty="0">
                        <a:solidFill>
                          <a:srgbClr val="014592"/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rgbClr val="014592"/>
                          </a:solidFill>
                          <a:effectLst/>
                          <a:latin typeface="Montserrat" panose="00000500000000000000" pitchFamily="2" charset="-52"/>
                        </a:rPr>
                        <a:t>Наименование</a:t>
                      </a:r>
                      <a:endParaRPr lang="ru-RU" sz="1100" b="1" i="0" u="none" strike="noStrike" dirty="0">
                        <a:solidFill>
                          <a:srgbClr val="014592"/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rgbClr val="014592"/>
                          </a:solidFill>
                          <a:effectLst/>
                          <a:latin typeface="Montserrat" panose="00000500000000000000" pitchFamily="2" charset="-52"/>
                        </a:rPr>
                        <a:t>Кратность, шт.</a:t>
                      </a:r>
                      <a:endParaRPr lang="ru-RU" sz="1100" b="1" i="0" u="none" strike="noStrike" dirty="0">
                        <a:solidFill>
                          <a:srgbClr val="014592"/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rgbClr val="014592"/>
                          </a:solidFill>
                          <a:effectLst/>
                          <a:latin typeface="Montserrat" panose="00000500000000000000" pitchFamily="2" charset="-52"/>
                        </a:rPr>
                        <a:t>Категория</a:t>
                      </a:r>
                      <a:endParaRPr lang="ru-RU" sz="1100" b="1" i="0" u="none" strike="noStrike" dirty="0">
                        <a:solidFill>
                          <a:srgbClr val="014592"/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857555"/>
                  </a:ext>
                </a:extLst>
              </a:tr>
              <a:tr h="249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222408</a:t>
                      </a:r>
                      <a:endParaRPr lang="ru-RU" sz="1100" b="0" i="0" u="none" strike="noStrike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Прищепка V-CLAMP-PF с держателями под 2 рамки, цвет черный</a:t>
                      </a:r>
                      <a:endParaRPr lang="ru-RU" sz="1100" b="0" i="0" u="none" strike="noStrike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5</a:t>
                      </a:r>
                      <a:endParaRPr lang="ru-RU" sz="1100" b="0" i="0" u="none" strike="noStrike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A</a:t>
                      </a:r>
                      <a:endParaRPr lang="en-US" sz="1100" b="0" i="0" u="none" strike="noStrike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678432"/>
                  </a:ext>
                </a:extLst>
              </a:tr>
              <a:tr h="249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222409</a:t>
                      </a:r>
                      <a:endParaRPr lang="ru-RU" sz="1100" b="0" i="0" u="none" strike="noStrike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Прищепка V-CLAMP-GRIP с 2-мя держателями CARDCLAMP-GRIP, цвет черный</a:t>
                      </a:r>
                      <a:endParaRPr lang="ru-RU" sz="1100" b="0" i="0" u="none" strike="noStrike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5</a:t>
                      </a:r>
                      <a:endParaRPr lang="ru-RU" sz="1100" b="0" i="0" u="none" strike="noStrike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Montserrat" panose="00000500000000000000" pitchFamily="2" charset="-52"/>
                        </a:rPr>
                        <a:t>A</a:t>
                      </a:r>
                      <a:endParaRPr lang="en-US" sz="1100" b="0" i="0" u="none" strike="noStrike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effectLst/>
                        <a:latin typeface="Montserrat" panose="00000500000000000000" pitchFamily="2" charset="-5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575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22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97DC663-447B-DF08-F90F-08911F0BD63C}"/>
              </a:ext>
            </a:extLst>
          </p:cNvPr>
          <p:cNvSpPr txBox="1"/>
          <p:nvPr/>
        </p:nvSpPr>
        <p:spPr>
          <a:xfrm>
            <a:off x="4040372" y="204293"/>
            <a:ext cx="7378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 Medium" panose="000006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Ключевые преимущества</a:t>
            </a:r>
          </a:p>
        </p:txBody>
      </p:sp>
      <p:sp>
        <p:nvSpPr>
          <p:cNvPr id="13" name="Text Box 2">
            <a:hlinkClick r:id="rId2"/>
            <a:extLst>
              <a:ext uri="{FF2B5EF4-FFF2-40B4-BE49-F238E27FC236}">
                <a16:creationId xmlns:a16="http://schemas.microsoft.com/office/drawing/2014/main" id="{A1578530-DF48-4A45-BFF5-5B6C7CD05F35}"/>
              </a:ext>
            </a:extLst>
          </p:cNvPr>
          <p:cNvSpPr txBox="1">
            <a:spLocks/>
          </p:cNvSpPr>
          <p:nvPr/>
        </p:nvSpPr>
        <p:spPr bwMode="auto">
          <a:xfrm>
            <a:off x="308589" y="6531914"/>
            <a:ext cx="133686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ru-RU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rPr>
              <a:t>5</a:t>
            </a:r>
            <a:endParaRPr lang="x-none" altLang="x-none" sz="1000" dirty="0">
              <a:solidFill>
                <a:schemeClr val="tx1">
                  <a:lumMod val="50000"/>
                  <a:lumOff val="50000"/>
                </a:schemeClr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7E33C51-EA6E-5543-4ACE-074CDF875966}"/>
              </a:ext>
            </a:extLst>
          </p:cNvPr>
          <p:cNvGrpSpPr/>
          <p:nvPr/>
        </p:nvGrpSpPr>
        <p:grpSpPr>
          <a:xfrm>
            <a:off x="308589" y="6287049"/>
            <a:ext cx="11561444" cy="244865"/>
            <a:chOff x="832181" y="6287049"/>
            <a:chExt cx="10517006" cy="244865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05A2B04C-9EF3-F504-2A75-0578056F785D}"/>
                </a:ext>
              </a:extLst>
            </p:cNvPr>
            <p:cNvSpPr/>
            <p:nvPr/>
          </p:nvSpPr>
          <p:spPr>
            <a:xfrm>
              <a:off x="10512870" y="6355871"/>
              <a:ext cx="836317" cy="176043"/>
            </a:xfrm>
            <a:custGeom>
              <a:avLst/>
              <a:gdLst/>
              <a:ahLst/>
              <a:cxnLst/>
              <a:rect l="l" t="t" r="r" b="b"/>
              <a:pathLst>
                <a:path w="2431415" h="511810">
                  <a:moveTo>
                    <a:pt x="2099118" y="393700"/>
                  </a:moveTo>
                  <a:lnTo>
                    <a:pt x="1901494" y="393700"/>
                  </a:lnTo>
                  <a:lnTo>
                    <a:pt x="1902599" y="394970"/>
                  </a:lnTo>
                  <a:lnTo>
                    <a:pt x="1905812" y="394970"/>
                  </a:lnTo>
                  <a:lnTo>
                    <a:pt x="1906854" y="396240"/>
                  </a:lnTo>
                  <a:lnTo>
                    <a:pt x="1907882" y="396240"/>
                  </a:lnTo>
                  <a:lnTo>
                    <a:pt x="1908898" y="397510"/>
                  </a:lnTo>
                  <a:lnTo>
                    <a:pt x="2127719" y="511810"/>
                  </a:lnTo>
                  <a:lnTo>
                    <a:pt x="2135695" y="511810"/>
                  </a:lnTo>
                  <a:lnTo>
                    <a:pt x="2136406" y="510540"/>
                  </a:lnTo>
                  <a:lnTo>
                    <a:pt x="2137270" y="510540"/>
                  </a:lnTo>
                  <a:lnTo>
                    <a:pt x="2137841" y="509270"/>
                  </a:lnTo>
                  <a:lnTo>
                    <a:pt x="2138349" y="509270"/>
                  </a:lnTo>
                  <a:lnTo>
                    <a:pt x="2138781" y="508000"/>
                  </a:lnTo>
                  <a:lnTo>
                    <a:pt x="2139022" y="508000"/>
                  </a:lnTo>
                  <a:lnTo>
                    <a:pt x="2139226" y="506730"/>
                  </a:lnTo>
                  <a:lnTo>
                    <a:pt x="2139391" y="506730"/>
                  </a:lnTo>
                  <a:lnTo>
                    <a:pt x="2139569" y="505460"/>
                  </a:lnTo>
                  <a:lnTo>
                    <a:pt x="2139416" y="501650"/>
                  </a:lnTo>
                  <a:lnTo>
                    <a:pt x="2139251" y="501650"/>
                  </a:lnTo>
                  <a:lnTo>
                    <a:pt x="2099118" y="393700"/>
                  </a:lnTo>
                  <a:close/>
                </a:path>
                <a:path w="2431415" h="511810">
                  <a:moveTo>
                    <a:pt x="1634756" y="509270"/>
                  </a:moveTo>
                  <a:lnTo>
                    <a:pt x="1628533" y="509270"/>
                  </a:lnTo>
                  <a:lnTo>
                    <a:pt x="1629067" y="510540"/>
                  </a:lnTo>
                  <a:lnTo>
                    <a:pt x="1634210" y="510540"/>
                  </a:lnTo>
                  <a:lnTo>
                    <a:pt x="1634756" y="509270"/>
                  </a:lnTo>
                  <a:close/>
                </a:path>
                <a:path w="2431415" h="511810">
                  <a:moveTo>
                    <a:pt x="1953666" y="3810"/>
                  </a:moveTo>
                  <a:lnTo>
                    <a:pt x="1939747" y="3810"/>
                  </a:lnTo>
                  <a:lnTo>
                    <a:pt x="1624596" y="497840"/>
                  </a:lnTo>
                  <a:lnTo>
                    <a:pt x="1624190" y="499110"/>
                  </a:lnTo>
                  <a:lnTo>
                    <a:pt x="1623783" y="499110"/>
                  </a:lnTo>
                  <a:lnTo>
                    <a:pt x="1623637" y="500380"/>
                  </a:lnTo>
                  <a:lnTo>
                    <a:pt x="1623574" y="502920"/>
                  </a:lnTo>
                  <a:lnTo>
                    <a:pt x="1623656" y="504190"/>
                  </a:lnTo>
                  <a:lnTo>
                    <a:pt x="1623809" y="504190"/>
                  </a:lnTo>
                  <a:lnTo>
                    <a:pt x="1623999" y="505460"/>
                  </a:lnTo>
                  <a:lnTo>
                    <a:pt x="1624355" y="505460"/>
                  </a:lnTo>
                  <a:lnTo>
                    <a:pt x="1624952" y="506730"/>
                  </a:lnTo>
                  <a:lnTo>
                    <a:pt x="1625307" y="508000"/>
                  </a:lnTo>
                  <a:lnTo>
                    <a:pt x="1626323" y="508000"/>
                  </a:lnTo>
                  <a:lnTo>
                    <a:pt x="1627009" y="509270"/>
                  </a:lnTo>
                  <a:lnTo>
                    <a:pt x="1635290" y="509270"/>
                  </a:lnTo>
                  <a:lnTo>
                    <a:pt x="1879333" y="396240"/>
                  </a:lnTo>
                  <a:lnTo>
                    <a:pt x="1880374" y="396240"/>
                  </a:lnTo>
                  <a:lnTo>
                    <a:pt x="1881428" y="394970"/>
                  </a:lnTo>
                  <a:lnTo>
                    <a:pt x="1884667" y="394970"/>
                  </a:lnTo>
                  <a:lnTo>
                    <a:pt x="1885759" y="393700"/>
                  </a:lnTo>
                  <a:lnTo>
                    <a:pt x="2099118" y="393700"/>
                  </a:lnTo>
                  <a:lnTo>
                    <a:pt x="2072678" y="322580"/>
                  </a:lnTo>
                  <a:lnTo>
                    <a:pt x="2072347" y="321310"/>
                  </a:lnTo>
                  <a:lnTo>
                    <a:pt x="2072220" y="321310"/>
                  </a:lnTo>
                  <a:lnTo>
                    <a:pt x="2072005" y="320040"/>
                  </a:lnTo>
                  <a:lnTo>
                    <a:pt x="2072055" y="314960"/>
                  </a:lnTo>
                  <a:lnTo>
                    <a:pt x="2072144" y="313690"/>
                  </a:lnTo>
                  <a:lnTo>
                    <a:pt x="2072589" y="312420"/>
                  </a:lnTo>
                  <a:lnTo>
                    <a:pt x="2072970" y="311150"/>
                  </a:lnTo>
                  <a:lnTo>
                    <a:pt x="2073427" y="309880"/>
                  </a:lnTo>
                  <a:lnTo>
                    <a:pt x="2073681" y="309880"/>
                  </a:lnTo>
                  <a:lnTo>
                    <a:pt x="2074240" y="308610"/>
                  </a:lnTo>
                  <a:lnTo>
                    <a:pt x="2074887" y="307340"/>
                  </a:lnTo>
                  <a:lnTo>
                    <a:pt x="2075586" y="307340"/>
                  </a:lnTo>
                  <a:lnTo>
                    <a:pt x="2075954" y="306070"/>
                  </a:lnTo>
                  <a:lnTo>
                    <a:pt x="2076348" y="306070"/>
                  </a:lnTo>
                  <a:lnTo>
                    <a:pt x="2077161" y="304800"/>
                  </a:lnTo>
                  <a:lnTo>
                    <a:pt x="2078037" y="304800"/>
                  </a:lnTo>
                  <a:lnTo>
                    <a:pt x="2078964" y="303530"/>
                  </a:lnTo>
                  <a:lnTo>
                    <a:pt x="2079942" y="303530"/>
                  </a:lnTo>
                  <a:lnTo>
                    <a:pt x="2080958" y="302260"/>
                  </a:lnTo>
                  <a:lnTo>
                    <a:pt x="2427300" y="142240"/>
                  </a:lnTo>
                  <a:lnTo>
                    <a:pt x="2428265" y="140970"/>
                  </a:lnTo>
                  <a:lnTo>
                    <a:pt x="2428938" y="140970"/>
                  </a:lnTo>
                  <a:lnTo>
                    <a:pt x="2429548" y="139700"/>
                  </a:lnTo>
                  <a:lnTo>
                    <a:pt x="2430081" y="139700"/>
                  </a:lnTo>
                  <a:lnTo>
                    <a:pt x="2430399" y="138430"/>
                  </a:lnTo>
                  <a:lnTo>
                    <a:pt x="2430678" y="138430"/>
                  </a:lnTo>
                  <a:lnTo>
                    <a:pt x="2430919" y="137160"/>
                  </a:lnTo>
                  <a:lnTo>
                    <a:pt x="2431313" y="137160"/>
                  </a:lnTo>
                  <a:lnTo>
                    <a:pt x="2431338" y="132080"/>
                  </a:lnTo>
                  <a:lnTo>
                    <a:pt x="2431186" y="132080"/>
                  </a:lnTo>
                  <a:lnTo>
                    <a:pt x="2430983" y="130810"/>
                  </a:lnTo>
                  <a:lnTo>
                    <a:pt x="2430602" y="130810"/>
                  </a:lnTo>
                  <a:lnTo>
                    <a:pt x="2430322" y="129540"/>
                  </a:lnTo>
                  <a:lnTo>
                    <a:pt x="2429814" y="129540"/>
                  </a:lnTo>
                  <a:lnTo>
                    <a:pt x="2429243" y="128270"/>
                  </a:lnTo>
                  <a:lnTo>
                    <a:pt x="2428608" y="128270"/>
                  </a:lnTo>
                  <a:lnTo>
                    <a:pt x="2427668" y="127000"/>
                  </a:lnTo>
                  <a:lnTo>
                    <a:pt x="2426106" y="127000"/>
                  </a:lnTo>
                  <a:lnTo>
                    <a:pt x="2424988" y="125730"/>
                  </a:lnTo>
                  <a:lnTo>
                    <a:pt x="2005863" y="125730"/>
                  </a:lnTo>
                  <a:lnTo>
                    <a:pt x="2004771" y="124460"/>
                  </a:lnTo>
                  <a:lnTo>
                    <a:pt x="2003196" y="124460"/>
                  </a:lnTo>
                  <a:lnTo>
                    <a:pt x="2002688" y="123190"/>
                  </a:lnTo>
                  <a:lnTo>
                    <a:pt x="2001697" y="123190"/>
                  </a:lnTo>
                  <a:lnTo>
                    <a:pt x="2000758" y="121920"/>
                  </a:lnTo>
                  <a:lnTo>
                    <a:pt x="1999449" y="121920"/>
                  </a:lnTo>
                  <a:lnTo>
                    <a:pt x="1998637" y="120650"/>
                  </a:lnTo>
                  <a:lnTo>
                    <a:pt x="1998256" y="120650"/>
                  </a:lnTo>
                  <a:lnTo>
                    <a:pt x="1997202" y="118110"/>
                  </a:lnTo>
                  <a:lnTo>
                    <a:pt x="1996884" y="118110"/>
                  </a:lnTo>
                  <a:lnTo>
                    <a:pt x="1996300" y="116840"/>
                  </a:lnTo>
                  <a:lnTo>
                    <a:pt x="1996033" y="116840"/>
                  </a:lnTo>
                  <a:lnTo>
                    <a:pt x="1954593" y="5080"/>
                  </a:lnTo>
                  <a:lnTo>
                    <a:pt x="1954250" y="5080"/>
                  </a:lnTo>
                  <a:lnTo>
                    <a:pt x="1953666" y="3810"/>
                  </a:lnTo>
                  <a:close/>
                </a:path>
                <a:path w="2431415" h="511810">
                  <a:moveTo>
                    <a:pt x="444957" y="502920"/>
                  </a:moveTo>
                  <a:lnTo>
                    <a:pt x="45097" y="502920"/>
                  </a:lnTo>
                  <a:lnTo>
                    <a:pt x="48336" y="504190"/>
                  </a:lnTo>
                  <a:lnTo>
                    <a:pt x="444957" y="502920"/>
                  </a:lnTo>
                  <a:close/>
                </a:path>
                <a:path w="2431415" h="511810">
                  <a:moveTo>
                    <a:pt x="615670" y="502920"/>
                  </a:moveTo>
                  <a:lnTo>
                    <a:pt x="520611" y="502920"/>
                  </a:lnTo>
                  <a:lnTo>
                    <a:pt x="521271" y="504190"/>
                  </a:lnTo>
                  <a:lnTo>
                    <a:pt x="612216" y="504190"/>
                  </a:lnTo>
                  <a:lnTo>
                    <a:pt x="615670" y="502920"/>
                  </a:lnTo>
                  <a:close/>
                </a:path>
                <a:path w="2431415" h="511810">
                  <a:moveTo>
                    <a:pt x="1552511" y="502920"/>
                  </a:moveTo>
                  <a:lnTo>
                    <a:pt x="1152918" y="502920"/>
                  </a:lnTo>
                  <a:lnTo>
                    <a:pt x="1154645" y="504190"/>
                  </a:lnTo>
                  <a:lnTo>
                    <a:pt x="1552511" y="502920"/>
                  </a:lnTo>
                  <a:close/>
                </a:path>
                <a:path w="2431415" h="511810">
                  <a:moveTo>
                    <a:pt x="451078" y="501650"/>
                  </a:moveTo>
                  <a:lnTo>
                    <a:pt x="36956" y="501650"/>
                  </a:lnTo>
                  <a:lnTo>
                    <a:pt x="38569" y="502920"/>
                  </a:lnTo>
                  <a:lnTo>
                    <a:pt x="449046" y="502920"/>
                  </a:lnTo>
                  <a:lnTo>
                    <a:pt x="451078" y="501650"/>
                  </a:lnTo>
                  <a:close/>
                </a:path>
                <a:path w="2431415" h="511810">
                  <a:moveTo>
                    <a:pt x="625970" y="501650"/>
                  </a:moveTo>
                  <a:lnTo>
                    <a:pt x="518426" y="501650"/>
                  </a:lnTo>
                  <a:lnTo>
                    <a:pt x="518934" y="502920"/>
                  </a:lnTo>
                  <a:lnTo>
                    <a:pt x="622554" y="502920"/>
                  </a:lnTo>
                  <a:lnTo>
                    <a:pt x="625970" y="501650"/>
                  </a:lnTo>
                  <a:close/>
                </a:path>
                <a:path w="2431415" h="511810">
                  <a:moveTo>
                    <a:pt x="1559280" y="501650"/>
                  </a:moveTo>
                  <a:lnTo>
                    <a:pt x="1146124" y="501650"/>
                  </a:lnTo>
                  <a:lnTo>
                    <a:pt x="1147813" y="502920"/>
                  </a:lnTo>
                  <a:lnTo>
                    <a:pt x="1558175" y="502920"/>
                  </a:lnTo>
                  <a:lnTo>
                    <a:pt x="1559280" y="501650"/>
                  </a:lnTo>
                  <a:close/>
                </a:path>
                <a:path w="2431415" h="511810">
                  <a:moveTo>
                    <a:pt x="454063" y="500380"/>
                  </a:moveTo>
                  <a:lnTo>
                    <a:pt x="33718" y="500380"/>
                  </a:lnTo>
                  <a:lnTo>
                    <a:pt x="35331" y="501650"/>
                  </a:lnTo>
                  <a:lnTo>
                    <a:pt x="453072" y="501650"/>
                  </a:lnTo>
                  <a:lnTo>
                    <a:pt x="454063" y="500380"/>
                  </a:lnTo>
                  <a:close/>
                </a:path>
                <a:path w="2431415" h="511810">
                  <a:moveTo>
                    <a:pt x="632752" y="500380"/>
                  </a:moveTo>
                  <a:lnTo>
                    <a:pt x="517461" y="500380"/>
                  </a:lnTo>
                  <a:lnTo>
                    <a:pt x="517613" y="501650"/>
                  </a:lnTo>
                  <a:lnTo>
                    <a:pt x="629373" y="501650"/>
                  </a:lnTo>
                  <a:lnTo>
                    <a:pt x="632752" y="500380"/>
                  </a:lnTo>
                  <a:close/>
                </a:path>
                <a:path w="2431415" h="511810">
                  <a:moveTo>
                    <a:pt x="1562506" y="500380"/>
                  </a:moveTo>
                  <a:lnTo>
                    <a:pt x="1141171" y="500380"/>
                  </a:lnTo>
                  <a:lnTo>
                    <a:pt x="1142796" y="501650"/>
                  </a:lnTo>
                  <a:lnTo>
                    <a:pt x="1561439" y="501650"/>
                  </a:lnTo>
                  <a:lnTo>
                    <a:pt x="1562506" y="500380"/>
                  </a:lnTo>
                  <a:close/>
                </a:path>
                <a:path w="2431415" h="511810">
                  <a:moveTo>
                    <a:pt x="755510" y="11430"/>
                  </a:moveTo>
                  <a:lnTo>
                    <a:pt x="302361" y="11430"/>
                  </a:lnTo>
                  <a:lnTo>
                    <a:pt x="293319" y="15240"/>
                  </a:lnTo>
                  <a:lnTo>
                    <a:pt x="287451" y="17780"/>
                  </a:lnTo>
                  <a:lnTo>
                    <a:pt x="281736" y="20320"/>
                  </a:lnTo>
                  <a:lnTo>
                    <a:pt x="278942" y="21590"/>
                  </a:lnTo>
                  <a:lnTo>
                    <a:pt x="276212" y="24130"/>
                  </a:lnTo>
                  <a:lnTo>
                    <a:pt x="270929" y="26670"/>
                  </a:lnTo>
                  <a:lnTo>
                    <a:pt x="268389" y="29210"/>
                  </a:lnTo>
                  <a:lnTo>
                    <a:pt x="265912" y="31750"/>
                  </a:lnTo>
                  <a:lnTo>
                    <a:pt x="263499" y="33020"/>
                  </a:lnTo>
                  <a:lnTo>
                    <a:pt x="261162" y="35560"/>
                  </a:lnTo>
                  <a:lnTo>
                    <a:pt x="258914" y="38100"/>
                  </a:lnTo>
                  <a:lnTo>
                    <a:pt x="256743" y="39370"/>
                  </a:lnTo>
                  <a:lnTo>
                    <a:pt x="7746" y="426720"/>
                  </a:lnTo>
                  <a:lnTo>
                    <a:pt x="6096" y="429260"/>
                  </a:lnTo>
                  <a:lnTo>
                    <a:pt x="5334" y="430530"/>
                  </a:lnTo>
                  <a:lnTo>
                    <a:pt x="4622" y="431800"/>
                  </a:lnTo>
                  <a:lnTo>
                    <a:pt x="3937" y="434340"/>
                  </a:lnTo>
                  <a:lnTo>
                    <a:pt x="3314" y="435610"/>
                  </a:lnTo>
                  <a:lnTo>
                    <a:pt x="2730" y="436880"/>
                  </a:lnTo>
                  <a:lnTo>
                    <a:pt x="2197" y="438150"/>
                  </a:lnTo>
                  <a:lnTo>
                    <a:pt x="1714" y="440690"/>
                  </a:lnTo>
                  <a:lnTo>
                    <a:pt x="1295" y="441960"/>
                  </a:lnTo>
                  <a:lnTo>
                    <a:pt x="914" y="443230"/>
                  </a:lnTo>
                  <a:lnTo>
                    <a:pt x="596" y="445770"/>
                  </a:lnTo>
                  <a:lnTo>
                    <a:pt x="342" y="447040"/>
                  </a:lnTo>
                  <a:lnTo>
                    <a:pt x="139" y="448310"/>
                  </a:lnTo>
                  <a:lnTo>
                    <a:pt x="63" y="449580"/>
                  </a:lnTo>
                  <a:lnTo>
                    <a:pt x="0" y="457200"/>
                  </a:lnTo>
                  <a:lnTo>
                    <a:pt x="139" y="458470"/>
                  </a:lnTo>
                  <a:lnTo>
                    <a:pt x="342" y="461010"/>
                  </a:lnTo>
                  <a:lnTo>
                    <a:pt x="609" y="462280"/>
                  </a:lnTo>
                  <a:lnTo>
                    <a:pt x="927" y="463550"/>
                  </a:lnTo>
                  <a:lnTo>
                    <a:pt x="1295" y="466090"/>
                  </a:lnTo>
                  <a:lnTo>
                    <a:pt x="1727" y="467360"/>
                  </a:lnTo>
                  <a:lnTo>
                    <a:pt x="2197" y="468630"/>
                  </a:lnTo>
                  <a:lnTo>
                    <a:pt x="2730" y="469900"/>
                  </a:lnTo>
                  <a:lnTo>
                    <a:pt x="3302" y="472440"/>
                  </a:lnTo>
                  <a:lnTo>
                    <a:pt x="10502" y="483870"/>
                  </a:lnTo>
                  <a:lnTo>
                    <a:pt x="11556" y="486410"/>
                  </a:lnTo>
                  <a:lnTo>
                    <a:pt x="12649" y="486410"/>
                  </a:lnTo>
                  <a:lnTo>
                    <a:pt x="13792" y="487680"/>
                  </a:lnTo>
                  <a:lnTo>
                    <a:pt x="14973" y="488950"/>
                  </a:lnTo>
                  <a:lnTo>
                    <a:pt x="16205" y="490220"/>
                  </a:lnTo>
                  <a:lnTo>
                    <a:pt x="17475" y="491490"/>
                  </a:lnTo>
                  <a:lnTo>
                    <a:pt x="18796" y="492760"/>
                  </a:lnTo>
                  <a:lnTo>
                    <a:pt x="21539" y="495300"/>
                  </a:lnTo>
                  <a:lnTo>
                    <a:pt x="22974" y="495300"/>
                  </a:lnTo>
                  <a:lnTo>
                    <a:pt x="25920" y="497840"/>
                  </a:lnTo>
                  <a:lnTo>
                    <a:pt x="27431" y="497840"/>
                  </a:lnTo>
                  <a:lnTo>
                    <a:pt x="30543" y="500380"/>
                  </a:lnTo>
                  <a:lnTo>
                    <a:pt x="455993" y="500380"/>
                  </a:lnTo>
                  <a:lnTo>
                    <a:pt x="456933" y="499110"/>
                  </a:lnTo>
                  <a:lnTo>
                    <a:pt x="458787" y="499110"/>
                  </a:lnTo>
                  <a:lnTo>
                    <a:pt x="460540" y="497840"/>
                  </a:lnTo>
                  <a:lnTo>
                    <a:pt x="461391" y="496570"/>
                  </a:lnTo>
                  <a:lnTo>
                    <a:pt x="462216" y="496570"/>
                  </a:lnTo>
                  <a:lnTo>
                    <a:pt x="463016" y="495300"/>
                  </a:lnTo>
                  <a:lnTo>
                    <a:pt x="464553" y="494030"/>
                  </a:lnTo>
                  <a:lnTo>
                    <a:pt x="465277" y="492760"/>
                  </a:lnTo>
                  <a:lnTo>
                    <a:pt x="465975" y="492760"/>
                  </a:lnTo>
                  <a:lnTo>
                    <a:pt x="467283" y="490220"/>
                  </a:lnTo>
                  <a:lnTo>
                    <a:pt x="467893" y="490220"/>
                  </a:lnTo>
                  <a:lnTo>
                    <a:pt x="469036" y="487680"/>
                  </a:lnTo>
                  <a:lnTo>
                    <a:pt x="533107" y="387350"/>
                  </a:lnTo>
                  <a:lnTo>
                    <a:pt x="533438" y="387350"/>
                  </a:lnTo>
                  <a:lnTo>
                    <a:pt x="533730" y="386080"/>
                  </a:lnTo>
                  <a:lnTo>
                    <a:pt x="533857" y="386080"/>
                  </a:lnTo>
                  <a:lnTo>
                    <a:pt x="533717" y="383540"/>
                  </a:lnTo>
                  <a:lnTo>
                    <a:pt x="533438" y="383540"/>
                  </a:lnTo>
                  <a:lnTo>
                    <a:pt x="533107" y="382270"/>
                  </a:lnTo>
                  <a:lnTo>
                    <a:pt x="532587" y="382270"/>
                  </a:lnTo>
                  <a:lnTo>
                    <a:pt x="532345" y="381000"/>
                  </a:lnTo>
                  <a:lnTo>
                    <a:pt x="530123" y="381000"/>
                  </a:lnTo>
                  <a:lnTo>
                    <a:pt x="529272" y="379730"/>
                  </a:lnTo>
                  <a:lnTo>
                    <a:pt x="190601" y="379730"/>
                  </a:lnTo>
                  <a:lnTo>
                    <a:pt x="190055" y="378460"/>
                  </a:lnTo>
                  <a:lnTo>
                    <a:pt x="189369" y="378460"/>
                  </a:lnTo>
                  <a:lnTo>
                    <a:pt x="189001" y="377190"/>
                  </a:lnTo>
                  <a:lnTo>
                    <a:pt x="188658" y="377190"/>
                  </a:lnTo>
                  <a:lnTo>
                    <a:pt x="188518" y="375920"/>
                  </a:lnTo>
                  <a:lnTo>
                    <a:pt x="188391" y="375920"/>
                  </a:lnTo>
                  <a:lnTo>
                    <a:pt x="188709" y="373380"/>
                  </a:lnTo>
                  <a:lnTo>
                    <a:pt x="188912" y="373380"/>
                  </a:lnTo>
                  <a:lnTo>
                    <a:pt x="189166" y="372110"/>
                  </a:lnTo>
                  <a:lnTo>
                    <a:pt x="228866" y="309880"/>
                  </a:lnTo>
                  <a:lnTo>
                    <a:pt x="229958" y="309880"/>
                  </a:lnTo>
                  <a:lnTo>
                    <a:pt x="230543" y="308610"/>
                  </a:lnTo>
                  <a:lnTo>
                    <a:pt x="582777" y="308610"/>
                  </a:lnTo>
                  <a:lnTo>
                    <a:pt x="583552" y="307340"/>
                  </a:lnTo>
                  <a:lnTo>
                    <a:pt x="584758" y="307340"/>
                  </a:lnTo>
                  <a:lnTo>
                    <a:pt x="584974" y="306070"/>
                  </a:lnTo>
                  <a:lnTo>
                    <a:pt x="585279" y="306070"/>
                  </a:lnTo>
                  <a:lnTo>
                    <a:pt x="642531" y="215900"/>
                  </a:lnTo>
                  <a:lnTo>
                    <a:pt x="642975" y="215900"/>
                  </a:lnTo>
                  <a:lnTo>
                    <a:pt x="643102" y="214630"/>
                  </a:lnTo>
                  <a:lnTo>
                    <a:pt x="642810" y="212090"/>
                  </a:lnTo>
                  <a:lnTo>
                    <a:pt x="642531" y="212090"/>
                  </a:lnTo>
                  <a:lnTo>
                    <a:pt x="642353" y="210820"/>
                  </a:lnTo>
                  <a:lnTo>
                    <a:pt x="641718" y="210820"/>
                  </a:lnTo>
                  <a:lnTo>
                    <a:pt x="641197" y="209550"/>
                  </a:lnTo>
                  <a:lnTo>
                    <a:pt x="301396" y="209550"/>
                  </a:lnTo>
                  <a:lnTo>
                    <a:pt x="300913" y="208280"/>
                  </a:lnTo>
                  <a:lnTo>
                    <a:pt x="299173" y="208280"/>
                  </a:lnTo>
                  <a:lnTo>
                    <a:pt x="298932" y="207010"/>
                  </a:lnTo>
                  <a:lnTo>
                    <a:pt x="298323" y="207010"/>
                  </a:lnTo>
                  <a:lnTo>
                    <a:pt x="298018" y="205740"/>
                  </a:lnTo>
                  <a:lnTo>
                    <a:pt x="297764" y="205740"/>
                  </a:lnTo>
                  <a:lnTo>
                    <a:pt x="297891" y="203200"/>
                  </a:lnTo>
                  <a:lnTo>
                    <a:pt x="298157" y="201930"/>
                  </a:lnTo>
                  <a:lnTo>
                    <a:pt x="298411" y="201930"/>
                  </a:lnTo>
                  <a:lnTo>
                    <a:pt x="339712" y="137160"/>
                  </a:lnTo>
                  <a:lnTo>
                    <a:pt x="340156" y="135890"/>
                  </a:lnTo>
                  <a:lnTo>
                    <a:pt x="341541" y="135890"/>
                  </a:lnTo>
                  <a:lnTo>
                    <a:pt x="342011" y="134620"/>
                  </a:lnTo>
                  <a:lnTo>
                    <a:pt x="694397" y="134620"/>
                  </a:lnTo>
                  <a:lnTo>
                    <a:pt x="694969" y="133350"/>
                  </a:lnTo>
                  <a:lnTo>
                    <a:pt x="695706" y="133350"/>
                  </a:lnTo>
                  <a:lnTo>
                    <a:pt x="696112" y="132080"/>
                  </a:lnTo>
                  <a:lnTo>
                    <a:pt x="759472" y="33020"/>
                  </a:lnTo>
                  <a:lnTo>
                    <a:pt x="759993" y="31750"/>
                  </a:lnTo>
                  <a:lnTo>
                    <a:pt x="760463" y="31750"/>
                  </a:lnTo>
                  <a:lnTo>
                    <a:pt x="760869" y="30480"/>
                  </a:lnTo>
                  <a:lnTo>
                    <a:pt x="761047" y="29210"/>
                  </a:lnTo>
                  <a:lnTo>
                    <a:pt x="761339" y="29210"/>
                  </a:lnTo>
                  <a:lnTo>
                    <a:pt x="761466" y="27940"/>
                  </a:lnTo>
                  <a:lnTo>
                    <a:pt x="761657" y="26670"/>
                  </a:lnTo>
                  <a:lnTo>
                    <a:pt x="761657" y="22860"/>
                  </a:lnTo>
                  <a:lnTo>
                    <a:pt x="761466" y="21590"/>
                  </a:lnTo>
                  <a:lnTo>
                    <a:pt x="761199" y="20320"/>
                  </a:lnTo>
                  <a:lnTo>
                    <a:pt x="760869" y="19050"/>
                  </a:lnTo>
                  <a:lnTo>
                    <a:pt x="760247" y="17780"/>
                  </a:lnTo>
                  <a:lnTo>
                    <a:pt x="759764" y="16510"/>
                  </a:lnTo>
                  <a:lnTo>
                    <a:pt x="759218" y="15240"/>
                  </a:lnTo>
                  <a:lnTo>
                    <a:pt x="758609" y="15240"/>
                  </a:lnTo>
                  <a:lnTo>
                    <a:pt x="757923" y="13970"/>
                  </a:lnTo>
                  <a:lnTo>
                    <a:pt x="757186" y="12700"/>
                  </a:lnTo>
                  <a:lnTo>
                    <a:pt x="756373" y="12700"/>
                  </a:lnTo>
                  <a:lnTo>
                    <a:pt x="755510" y="11430"/>
                  </a:lnTo>
                  <a:close/>
                </a:path>
                <a:path w="2431415" h="511810">
                  <a:moveTo>
                    <a:pt x="1310068" y="11430"/>
                  </a:moveTo>
                  <a:lnTo>
                    <a:pt x="856830" y="11430"/>
                  </a:lnTo>
                  <a:lnTo>
                    <a:pt x="843813" y="16510"/>
                  </a:lnTo>
                  <a:lnTo>
                    <a:pt x="837577" y="19050"/>
                  </a:lnTo>
                  <a:lnTo>
                    <a:pt x="834542" y="21590"/>
                  </a:lnTo>
                  <a:lnTo>
                    <a:pt x="831557" y="22860"/>
                  </a:lnTo>
                  <a:lnTo>
                    <a:pt x="828649" y="25400"/>
                  </a:lnTo>
                  <a:lnTo>
                    <a:pt x="825804" y="26670"/>
                  </a:lnTo>
                  <a:lnTo>
                    <a:pt x="823023" y="29210"/>
                  </a:lnTo>
                  <a:lnTo>
                    <a:pt x="799782" y="54610"/>
                  </a:lnTo>
                  <a:lnTo>
                    <a:pt x="517779" y="496570"/>
                  </a:lnTo>
                  <a:lnTo>
                    <a:pt x="517258" y="496570"/>
                  </a:lnTo>
                  <a:lnTo>
                    <a:pt x="517194" y="499110"/>
                  </a:lnTo>
                  <a:lnTo>
                    <a:pt x="517271" y="500380"/>
                  </a:lnTo>
                  <a:lnTo>
                    <a:pt x="636092" y="500380"/>
                  </a:lnTo>
                  <a:lnTo>
                    <a:pt x="649109" y="495300"/>
                  </a:lnTo>
                  <a:lnTo>
                    <a:pt x="655345" y="492760"/>
                  </a:lnTo>
                  <a:lnTo>
                    <a:pt x="658380" y="490220"/>
                  </a:lnTo>
                  <a:lnTo>
                    <a:pt x="661352" y="488950"/>
                  </a:lnTo>
                  <a:lnTo>
                    <a:pt x="664273" y="486410"/>
                  </a:lnTo>
                  <a:lnTo>
                    <a:pt x="667118" y="485140"/>
                  </a:lnTo>
                  <a:lnTo>
                    <a:pt x="669899" y="482600"/>
                  </a:lnTo>
                  <a:lnTo>
                    <a:pt x="691235" y="459740"/>
                  </a:lnTo>
                  <a:lnTo>
                    <a:pt x="693140" y="457200"/>
                  </a:lnTo>
                  <a:lnTo>
                    <a:pt x="897813" y="137160"/>
                  </a:lnTo>
                  <a:lnTo>
                    <a:pt x="898258" y="135890"/>
                  </a:lnTo>
                  <a:lnTo>
                    <a:pt x="899642" y="135890"/>
                  </a:lnTo>
                  <a:lnTo>
                    <a:pt x="900125" y="134620"/>
                  </a:lnTo>
                  <a:lnTo>
                    <a:pt x="1249011" y="134620"/>
                  </a:lnTo>
                  <a:lnTo>
                    <a:pt x="1313815" y="33020"/>
                  </a:lnTo>
                  <a:lnTo>
                    <a:pt x="1314361" y="31750"/>
                  </a:lnTo>
                  <a:lnTo>
                    <a:pt x="1314615" y="31750"/>
                  </a:lnTo>
                  <a:lnTo>
                    <a:pt x="1315059" y="30480"/>
                  </a:lnTo>
                  <a:lnTo>
                    <a:pt x="1315427" y="29210"/>
                  </a:lnTo>
                  <a:lnTo>
                    <a:pt x="1315720" y="27940"/>
                  </a:lnTo>
                  <a:lnTo>
                    <a:pt x="1315935" y="26670"/>
                  </a:lnTo>
                  <a:lnTo>
                    <a:pt x="1316075" y="26670"/>
                  </a:lnTo>
                  <a:lnTo>
                    <a:pt x="1315923" y="21590"/>
                  </a:lnTo>
                  <a:lnTo>
                    <a:pt x="1315707" y="21590"/>
                  </a:lnTo>
                  <a:lnTo>
                    <a:pt x="1315415" y="20320"/>
                  </a:lnTo>
                  <a:lnTo>
                    <a:pt x="1315046" y="19050"/>
                  </a:lnTo>
                  <a:lnTo>
                    <a:pt x="1314602" y="17780"/>
                  </a:lnTo>
                  <a:lnTo>
                    <a:pt x="1314081" y="16510"/>
                  </a:lnTo>
                  <a:lnTo>
                    <a:pt x="1313497" y="15240"/>
                  </a:lnTo>
                  <a:lnTo>
                    <a:pt x="1312837" y="15240"/>
                  </a:lnTo>
                  <a:lnTo>
                    <a:pt x="1312113" y="13970"/>
                  </a:lnTo>
                  <a:lnTo>
                    <a:pt x="1311338" y="12700"/>
                  </a:lnTo>
                  <a:lnTo>
                    <a:pt x="1310932" y="12700"/>
                  </a:lnTo>
                  <a:lnTo>
                    <a:pt x="1310068" y="11430"/>
                  </a:lnTo>
                  <a:close/>
                </a:path>
                <a:path w="2431415" h="511810">
                  <a:moveTo>
                    <a:pt x="1565605" y="499110"/>
                  </a:moveTo>
                  <a:lnTo>
                    <a:pt x="1137958" y="499110"/>
                  </a:lnTo>
                  <a:lnTo>
                    <a:pt x="1139545" y="500380"/>
                  </a:lnTo>
                  <a:lnTo>
                    <a:pt x="1564589" y="500380"/>
                  </a:lnTo>
                  <a:lnTo>
                    <a:pt x="1565605" y="499110"/>
                  </a:lnTo>
                  <a:close/>
                </a:path>
                <a:path w="2431415" h="511810">
                  <a:moveTo>
                    <a:pt x="1569440" y="496570"/>
                  </a:moveTo>
                  <a:lnTo>
                    <a:pt x="1133335" y="496570"/>
                  </a:lnTo>
                  <a:lnTo>
                    <a:pt x="1136396" y="499110"/>
                  </a:lnTo>
                  <a:lnTo>
                    <a:pt x="1566595" y="499110"/>
                  </a:lnTo>
                  <a:lnTo>
                    <a:pt x="1567561" y="497840"/>
                  </a:lnTo>
                  <a:lnTo>
                    <a:pt x="1568513" y="497840"/>
                  </a:lnTo>
                  <a:lnTo>
                    <a:pt x="1569440" y="496570"/>
                  </a:lnTo>
                  <a:close/>
                </a:path>
                <a:path w="2431415" h="511810">
                  <a:moveTo>
                    <a:pt x="1863458" y="11430"/>
                  </a:moveTo>
                  <a:lnTo>
                    <a:pt x="1410665" y="11430"/>
                  </a:lnTo>
                  <a:lnTo>
                    <a:pt x="1397647" y="16510"/>
                  </a:lnTo>
                  <a:lnTo>
                    <a:pt x="1391412" y="19050"/>
                  </a:lnTo>
                  <a:lnTo>
                    <a:pt x="1388376" y="21590"/>
                  </a:lnTo>
                  <a:lnTo>
                    <a:pt x="1385404" y="22860"/>
                  </a:lnTo>
                  <a:lnTo>
                    <a:pt x="1382496" y="25400"/>
                  </a:lnTo>
                  <a:lnTo>
                    <a:pt x="1379639" y="26670"/>
                  </a:lnTo>
                  <a:lnTo>
                    <a:pt x="1376870" y="29210"/>
                  </a:lnTo>
                  <a:lnTo>
                    <a:pt x="1353616" y="54610"/>
                  </a:lnTo>
                  <a:lnTo>
                    <a:pt x="1115898" y="426720"/>
                  </a:lnTo>
                  <a:lnTo>
                    <a:pt x="1114996" y="427990"/>
                  </a:lnTo>
                  <a:lnTo>
                    <a:pt x="1114145" y="429260"/>
                  </a:lnTo>
                  <a:lnTo>
                    <a:pt x="1113345" y="431800"/>
                  </a:lnTo>
                  <a:lnTo>
                    <a:pt x="1112596" y="433070"/>
                  </a:lnTo>
                  <a:lnTo>
                    <a:pt x="1111897" y="434340"/>
                  </a:lnTo>
                  <a:lnTo>
                    <a:pt x="1111262" y="435610"/>
                  </a:lnTo>
                  <a:lnTo>
                    <a:pt x="1110678" y="438150"/>
                  </a:lnTo>
                  <a:lnTo>
                    <a:pt x="1110157" y="439420"/>
                  </a:lnTo>
                  <a:lnTo>
                    <a:pt x="1109687" y="440690"/>
                  </a:lnTo>
                  <a:lnTo>
                    <a:pt x="1109281" y="441960"/>
                  </a:lnTo>
                  <a:lnTo>
                    <a:pt x="1108925" y="444500"/>
                  </a:lnTo>
                  <a:lnTo>
                    <a:pt x="1108633" y="445770"/>
                  </a:lnTo>
                  <a:lnTo>
                    <a:pt x="1108392" y="447040"/>
                  </a:lnTo>
                  <a:lnTo>
                    <a:pt x="1108214" y="449580"/>
                  </a:lnTo>
                  <a:lnTo>
                    <a:pt x="1108163" y="457200"/>
                  </a:lnTo>
                  <a:lnTo>
                    <a:pt x="1108227" y="458470"/>
                  </a:lnTo>
                  <a:lnTo>
                    <a:pt x="1108405" y="459740"/>
                  </a:lnTo>
                  <a:lnTo>
                    <a:pt x="1108646" y="461010"/>
                  </a:lnTo>
                  <a:lnTo>
                    <a:pt x="1108938" y="463550"/>
                  </a:lnTo>
                  <a:lnTo>
                    <a:pt x="1109294" y="464820"/>
                  </a:lnTo>
                  <a:lnTo>
                    <a:pt x="1109713" y="466090"/>
                  </a:lnTo>
                  <a:lnTo>
                    <a:pt x="1110195" y="468630"/>
                  </a:lnTo>
                  <a:lnTo>
                    <a:pt x="1110716" y="469900"/>
                  </a:lnTo>
                  <a:lnTo>
                    <a:pt x="1111300" y="471170"/>
                  </a:lnTo>
                  <a:lnTo>
                    <a:pt x="1111948" y="472440"/>
                  </a:lnTo>
                  <a:lnTo>
                    <a:pt x="1112647" y="474980"/>
                  </a:lnTo>
                  <a:lnTo>
                    <a:pt x="1113383" y="476250"/>
                  </a:lnTo>
                  <a:lnTo>
                    <a:pt x="1114196" y="477520"/>
                  </a:lnTo>
                  <a:lnTo>
                    <a:pt x="1115047" y="478790"/>
                  </a:lnTo>
                  <a:lnTo>
                    <a:pt x="1115961" y="480060"/>
                  </a:lnTo>
                  <a:lnTo>
                    <a:pt x="1116914" y="482600"/>
                  </a:lnTo>
                  <a:lnTo>
                    <a:pt x="1126236" y="492760"/>
                  </a:lnTo>
                  <a:lnTo>
                    <a:pt x="1127582" y="492760"/>
                  </a:lnTo>
                  <a:lnTo>
                    <a:pt x="1128966" y="494030"/>
                  </a:lnTo>
                  <a:lnTo>
                    <a:pt x="1131849" y="496570"/>
                  </a:lnTo>
                  <a:lnTo>
                    <a:pt x="1570342" y="496570"/>
                  </a:lnTo>
                  <a:lnTo>
                    <a:pt x="1572069" y="494030"/>
                  </a:lnTo>
                  <a:lnTo>
                    <a:pt x="1572882" y="494030"/>
                  </a:lnTo>
                  <a:lnTo>
                    <a:pt x="1573682" y="492760"/>
                  </a:lnTo>
                  <a:lnTo>
                    <a:pt x="1574444" y="491490"/>
                  </a:lnTo>
                  <a:lnTo>
                    <a:pt x="1575181" y="491490"/>
                  </a:lnTo>
                  <a:lnTo>
                    <a:pt x="1576552" y="488950"/>
                  </a:lnTo>
                  <a:lnTo>
                    <a:pt x="1577187" y="487680"/>
                  </a:lnTo>
                  <a:lnTo>
                    <a:pt x="1646113" y="379730"/>
                  </a:lnTo>
                  <a:lnTo>
                    <a:pt x="1299349" y="379730"/>
                  </a:lnTo>
                  <a:lnTo>
                    <a:pt x="1298854" y="378460"/>
                  </a:lnTo>
                  <a:lnTo>
                    <a:pt x="1298422" y="378460"/>
                  </a:lnTo>
                  <a:lnTo>
                    <a:pt x="1298079" y="377190"/>
                  </a:lnTo>
                  <a:lnTo>
                    <a:pt x="1297762" y="377190"/>
                  </a:lnTo>
                  <a:lnTo>
                    <a:pt x="1297635" y="375920"/>
                  </a:lnTo>
                  <a:lnTo>
                    <a:pt x="1297762" y="373380"/>
                  </a:lnTo>
                  <a:lnTo>
                    <a:pt x="1298232" y="373380"/>
                  </a:lnTo>
                  <a:lnTo>
                    <a:pt x="1448866" y="137160"/>
                  </a:lnTo>
                  <a:lnTo>
                    <a:pt x="1449311" y="135890"/>
                  </a:lnTo>
                  <a:lnTo>
                    <a:pt x="1450695" y="135890"/>
                  </a:lnTo>
                  <a:lnTo>
                    <a:pt x="1451178" y="134620"/>
                  </a:lnTo>
                  <a:lnTo>
                    <a:pt x="1802549" y="134620"/>
                  </a:lnTo>
                  <a:lnTo>
                    <a:pt x="1803120" y="133350"/>
                  </a:lnTo>
                  <a:lnTo>
                    <a:pt x="1803755" y="133350"/>
                  </a:lnTo>
                  <a:lnTo>
                    <a:pt x="1804276" y="132080"/>
                  </a:lnTo>
                  <a:lnTo>
                    <a:pt x="1867357" y="34290"/>
                  </a:lnTo>
                  <a:lnTo>
                    <a:pt x="1867941" y="33020"/>
                  </a:lnTo>
                  <a:lnTo>
                    <a:pt x="1868449" y="31750"/>
                  </a:lnTo>
                  <a:lnTo>
                    <a:pt x="1868893" y="30480"/>
                  </a:lnTo>
                  <a:lnTo>
                    <a:pt x="1869262" y="29210"/>
                  </a:lnTo>
                  <a:lnTo>
                    <a:pt x="1869427" y="29210"/>
                  </a:lnTo>
                  <a:lnTo>
                    <a:pt x="1869681" y="27940"/>
                  </a:lnTo>
                  <a:lnTo>
                    <a:pt x="1869859" y="26670"/>
                  </a:lnTo>
                  <a:lnTo>
                    <a:pt x="1869668" y="21590"/>
                  </a:lnTo>
                  <a:lnTo>
                    <a:pt x="1869414" y="20320"/>
                  </a:lnTo>
                  <a:lnTo>
                    <a:pt x="1869071" y="19050"/>
                  </a:lnTo>
                  <a:lnTo>
                    <a:pt x="1868881" y="19050"/>
                  </a:lnTo>
                  <a:lnTo>
                    <a:pt x="1868436" y="17780"/>
                  </a:lnTo>
                  <a:lnTo>
                    <a:pt x="1867916" y="16510"/>
                  </a:lnTo>
                  <a:lnTo>
                    <a:pt x="1867331" y="15240"/>
                  </a:lnTo>
                  <a:lnTo>
                    <a:pt x="1867014" y="15240"/>
                  </a:lnTo>
                  <a:lnTo>
                    <a:pt x="1866328" y="13970"/>
                  </a:lnTo>
                  <a:lnTo>
                    <a:pt x="1865960" y="13970"/>
                  </a:lnTo>
                  <a:lnTo>
                    <a:pt x="1864766" y="12700"/>
                  </a:lnTo>
                  <a:lnTo>
                    <a:pt x="1864347" y="12700"/>
                  </a:lnTo>
                  <a:lnTo>
                    <a:pt x="1863458" y="11430"/>
                  </a:lnTo>
                  <a:close/>
                </a:path>
                <a:path w="2431415" h="511810">
                  <a:moveTo>
                    <a:pt x="1047432" y="433070"/>
                  </a:moveTo>
                  <a:lnTo>
                    <a:pt x="787857" y="433070"/>
                  </a:lnTo>
                  <a:lnTo>
                    <a:pt x="788454" y="434340"/>
                  </a:lnTo>
                  <a:lnTo>
                    <a:pt x="1046302" y="434340"/>
                  </a:lnTo>
                  <a:lnTo>
                    <a:pt x="1047432" y="433070"/>
                  </a:lnTo>
                  <a:close/>
                </a:path>
                <a:path w="2431415" h="511810">
                  <a:moveTo>
                    <a:pt x="1058887" y="427990"/>
                  </a:moveTo>
                  <a:lnTo>
                    <a:pt x="785812" y="427990"/>
                  </a:lnTo>
                  <a:lnTo>
                    <a:pt x="785660" y="429260"/>
                  </a:lnTo>
                  <a:lnTo>
                    <a:pt x="785964" y="431800"/>
                  </a:lnTo>
                  <a:lnTo>
                    <a:pt x="786257" y="431800"/>
                  </a:lnTo>
                  <a:lnTo>
                    <a:pt x="786625" y="433070"/>
                  </a:lnTo>
                  <a:lnTo>
                    <a:pt x="1050747" y="433070"/>
                  </a:lnTo>
                  <a:lnTo>
                    <a:pt x="1051826" y="431800"/>
                  </a:lnTo>
                  <a:lnTo>
                    <a:pt x="1053934" y="430530"/>
                  </a:lnTo>
                  <a:lnTo>
                    <a:pt x="1055966" y="430530"/>
                  </a:lnTo>
                  <a:lnTo>
                    <a:pt x="1056970" y="429260"/>
                  </a:lnTo>
                  <a:lnTo>
                    <a:pt x="1057935" y="429260"/>
                  </a:lnTo>
                  <a:lnTo>
                    <a:pt x="1058887" y="427990"/>
                  </a:lnTo>
                  <a:close/>
                </a:path>
                <a:path w="2431415" h="511810">
                  <a:moveTo>
                    <a:pt x="1249011" y="134620"/>
                  </a:moveTo>
                  <a:lnTo>
                    <a:pt x="1091425" y="134620"/>
                  </a:lnTo>
                  <a:lnTo>
                    <a:pt x="1091895" y="135890"/>
                  </a:lnTo>
                  <a:lnTo>
                    <a:pt x="1093279" y="135890"/>
                  </a:lnTo>
                  <a:lnTo>
                    <a:pt x="1093724" y="137160"/>
                  </a:lnTo>
                  <a:lnTo>
                    <a:pt x="1094244" y="137160"/>
                  </a:lnTo>
                  <a:lnTo>
                    <a:pt x="1094384" y="138430"/>
                  </a:lnTo>
                  <a:lnTo>
                    <a:pt x="1094536" y="138430"/>
                  </a:lnTo>
                  <a:lnTo>
                    <a:pt x="1094689" y="139700"/>
                  </a:lnTo>
                  <a:lnTo>
                    <a:pt x="1094536" y="140970"/>
                  </a:lnTo>
                  <a:lnTo>
                    <a:pt x="1094384" y="140970"/>
                  </a:lnTo>
                  <a:lnTo>
                    <a:pt x="1094257" y="142240"/>
                  </a:lnTo>
                  <a:lnTo>
                    <a:pt x="1094105" y="142240"/>
                  </a:lnTo>
                  <a:lnTo>
                    <a:pt x="984326" y="313690"/>
                  </a:lnTo>
                  <a:lnTo>
                    <a:pt x="983881" y="314960"/>
                  </a:lnTo>
                  <a:lnTo>
                    <a:pt x="982802" y="314960"/>
                  </a:lnTo>
                  <a:lnTo>
                    <a:pt x="982179" y="316230"/>
                  </a:lnTo>
                  <a:lnTo>
                    <a:pt x="857796" y="316230"/>
                  </a:lnTo>
                  <a:lnTo>
                    <a:pt x="857186" y="317500"/>
                  </a:lnTo>
                  <a:lnTo>
                    <a:pt x="855903" y="317500"/>
                  </a:lnTo>
                  <a:lnTo>
                    <a:pt x="855611" y="318770"/>
                  </a:lnTo>
                  <a:lnTo>
                    <a:pt x="786244" y="426720"/>
                  </a:lnTo>
                  <a:lnTo>
                    <a:pt x="786091" y="427990"/>
                  </a:lnTo>
                  <a:lnTo>
                    <a:pt x="1059815" y="427990"/>
                  </a:lnTo>
                  <a:lnTo>
                    <a:pt x="1060716" y="426720"/>
                  </a:lnTo>
                  <a:lnTo>
                    <a:pt x="1061580" y="425450"/>
                  </a:lnTo>
                  <a:lnTo>
                    <a:pt x="1062431" y="425450"/>
                  </a:lnTo>
                  <a:lnTo>
                    <a:pt x="1063256" y="424180"/>
                  </a:lnTo>
                  <a:lnTo>
                    <a:pt x="1064056" y="424180"/>
                  </a:lnTo>
                  <a:lnTo>
                    <a:pt x="1065555" y="421640"/>
                  </a:lnTo>
                  <a:lnTo>
                    <a:pt x="1066253" y="420370"/>
                  </a:lnTo>
                  <a:lnTo>
                    <a:pt x="1066927" y="420370"/>
                  </a:lnTo>
                  <a:lnTo>
                    <a:pt x="1067562" y="419100"/>
                  </a:lnTo>
                  <a:lnTo>
                    <a:pt x="1249011" y="134620"/>
                  </a:lnTo>
                  <a:close/>
                </a:path>
                <a:path w="2431415" h="511810">
                  <a:moveTo>
                    <a:pt x="1755406" y="203200"/>
                  </a:moveTo>
                  <a:lnTo>
                    <a:pt x="1523060" y="203200"/>
                  </a:lnTo>
                  <a:lnTo>
                    <a:pt x="1455991" y="308610"/>
                  </a:lnTo>
                  <a:lnTo>
                    <a:pt x="1455674" y="308610"/>
                  </a:lnTo>
                  <a:lnTo>
                    <a:pt x="1455534" y="309880"/>
                  </a:lnTo>
                  <a:lnTo>
                    <a:pt x="1455381" y="309880"/>
                  </a:lnTo>
                  <a:lnTo>
                    <a:pt x="1455229" y="311150"/>
                  </a:lnTo>
                  <a:lnTo>
                    <a:pt x="1455381" y="312420"/>
                  </a:lnTo>
                  <a:lnTo>
                    <a:pt x="1455547" y="312420"/>
                  </a:lnTo>
                  <a:lnTo>
                    <a:pt x="1455750" y="313690"/>
                  </a:lnTo>
                  <a:lnTo>
                    <a:pt x="1456296" y="313690"/>
                  </a:lnTo>
                  <a:lnTo>
                    <a:pt x="1456766" y="314960"/>
                  </a:lnTo>
                  <a:lnTo>
                    <a:pt x="1457871" y="314960"/>
                  </a:lnTo>
                  <a:lnTo>
                    <a:pt x="1458188" y="316230"/>
                  </a:lnTo>
                  <a:lnTo>
                    <a:pt x="1533474" y="316230"/>
                  </a:lnTo>
                  <a:lnTo>
                    <a:pt x="1534058" y="317500"/>
                  </a:lnTo>
                  <a:lnTo>
                    <a:pt x="1534820" y="317500"/>
                  </a:lnTo>
                  <a:lnTo>
                    <a:pt x="1535239" y="318770"/>
                  </a:lnTo>
                  <a:lnTo>
                    <a:pt x="1535734" y="318770"/>
                  </a:lnTo>
                  <a:lnTo>
                    <a:pt x="1535912" y="320040"/>
                  </a:lnTo>
                  <a:lnTo>
                    <a:pt x="1535976" y="321310"/>
                  </a:lnTo>
                  <a:lnTo>
                    <a:pt x="1535912" y="322580"/>
                  </a:lnTo>
                  <a:lnTo>
                    <a:pt x="1535747" y="322580"/>
                  </a:lnTo>
                  <a:lnTo>
                    <a:pt x="1535353" y="323850"/>
                  </a:lnTo>
                  <a:lnTo>
                    <a:pt x="1500543" y="378460"/>
                  </a:lnTo>
                  <a:lnTo>
                    <a:pt x="1499971" y="378460"/>
                  </a:lnTo>
                  <a:lnTo>
                    <a:pt x="1499717" y="379730"/>
                  </a:lnTo>
                  <a:lnTo>
                    <a:pt x="1646113" y="379730"/>
                  </a:lnTo>
                  <a:lnTo>
                    <a:pt x="1755584" y="208280"/>
                  </a:lnTo>
                  <a:lnTo>
                    <a:pt x="1756029" y="208280"/>
                  </a:lnTo>
                  <a:lnTo>
                    <a:pt x="1756156" y="207010"/>
                  </a:lnTo>
                  <a:lnTo>
                    <a:pt x="1755863" y="204470"/>
                  </a:lnTo>
                  <a:lnTo>
                    <a:pt x="1755571" y="204470"/>
                  </a:lnTo>
                  <a:lnTo>
                    <a:pt x="1755406" y="203200"/>
                  </a:lnTo>
                  <a:close/>
                </a:path>
                <a:path w="2431415" h="511810">
                  <a:moveTo>
                    <a:pt x="1753971" y="201930"/>
                  </a:moveTo>
                  <a:lnTo>
                    <a:pt x="1524025" y="201930"/>
                  </a:lnTo>
                  <a:lnTo>
                    <a:pt x="1523758" y="203200"/>
                  </a:lnTo>
                  <a:lnTo>
                    <a:pt x="1754517" y="203200"/>
                  </a:lnTo>
                  <a:lnTo>
                    <a:pt x="1753971" y="201930"/>
                  </a:lnTo>
                  <a:close/>
                </a:path>
                <a:path w="2431415" h="511810">
                  <a:moveTo>
                    <a:pt x="754126" y="10160"/>
                  </a:moveTo>
                  <a:lnTo>
                    <a:pt x="308470" y="10160"/>
                  </a:lnTo>
                  <a:lnTo>
                    <a:pt x="305409" y="11430"/>
                  </a:lnTo>
                  <a:lnTo>
                    <a:pt x="754595" y="11430"/>
                  </a:lnTo>
                  <a:lnTo>
                    <a:pt x="754126" y="10160"/>
                  </a:lnTo>
                  <a:close/>
                </a:path>
                <a:path w="2431415" h="511810">
                  <a:moveTo>
                    <a:pt x="1308201" y="10160"/>
                  </a:moveTo>
                  <a:lnTo>
                    <a:pt x="863549" y="10160"/>
                  </a:lnTo>
                  <a:lnTo>
                    <a:pt x="860171" y="11430"/>
                  </a:lnTo>
                  <a:lnTo>
                    <a:pt x="1309154" y="11430"/>
                  </a:lnTo>
                  <a:lnTo>
                    <a:pt x="1308201" y="10160"/>
                  </a:lnTo>
                  <a:close/>
                </a:path>
                <a:path w="2431415" h="511810">
                  <a:moveTo>
                    <a:pt x="1861540" y="10160"/>
                  </a:moveTo>
                  <a:lnTo>
                    <a:pt x="1417383" y="10160"/>
                  </a:lnTo>
                  <a:lnTo>
                    <a:pt x="1414005" y="11430"/>
                  </a:lnTo>
                  <a:lnTo>
                    <a:pt x="1863001" y="11430"/>
                  </a:lnTo>
                  <a:lnTo>
                    <a:pt x="1861540" y="10160"/>
                  </a:lnTo>
                  <a:close/>
                </a:path>
                <a:path w="2431415" h="511810">
                  <a:moveTo>
                    <a:pt x="751065" y="8890"/>
                  </a:moveTo>
                  <a:lnTo>
                    <a:pt x="314617" y="8890"/>
                  </a:lnTo>
                  <a:lnTo>
                    <a:pt x="311531" y="10160"/>
                  </a:lnTo>
                  <a:lnTo>
                    <a:pt x="752119" y="10160"/>
                  </a:lnTo>
                  <a:lnTo>
                    <a:pt x="751065" y="8890"/>
                  </a:lnTo>
                  <a:close/>
                </a:path>
                <a:path w="2431415" h="511810">
                  <a:moveTo>
                    <a:pt x="1306156" y="8890"/>
                  </a:moveTo>
                  <a:lnTo>
                    <a:pt x="870369" y="8890"/>
                  </a:lnTo>
                  <a:lnTo>
                    <a:pt x="866952" y="10160"/>
                  </a:lnTo>
                  <a:lnTo>
                    <a:pt x="1306677" y="10160"/>
                  </a:lnTo>
                  <a:lnTo>
                    <a:pt x="1306156" y="8890"/>
                  </a:lnTo>
                  <a:close/>
                </a:path>
                <a:path w="2431415" h="511810">
                  <a:moveTo>
                    <a:pt x="1860003" y="8890"/>
                  </a:moveTo>
                  <a:lnTo>
                    <a:pt x="1424203" y="8890"/>
                  </a:lnTo>
                  <a:lnTo>
                    <a:pt x="1420787" y="10160"/>
                  </a:lnTo>
                  <a:lnTo>
                    <a:pt x="1860524" y="10160"/>
                  </a:lnTo>
                  <a:lnTo>
                    <a:pt x="1860003" y="8890"/>
                  </a:lnTo>
                  <a:close/>
                </a:path>
                <a:path w="2431415" h="511810">
                  <a:moveTo>
                    <a:pt x="746747" y="7620"/>
                  </a:moveTo>
                  <a:lnTo>
                    <a:pt x="323799" y="7620"/>
                  </a:lnTo>
                  <a:lnTo>
                    <a:pt x="320738" y="8890"/>
                  </a:lnTo>
                  <a:lnTo>
                    <a:pt x="747826" y="8890"/>
                  </a:lnTo>
                  <a:lnTo>
                    <a:pt x="746747" y="7620"/>
                  </a:lnTo>
                  <a:close/>
                </a:path>
                <a:path w="2431415" h="511810">
                  <a:moveTo>
                    <a:pt x="1301165" y="7620"/>
                  </a:moveTo>
                  <a:lnTo>
                    <a:pt x="880706" y="7620"/>
                  </a:lnTo>
                  <a:lnTo>
                    <a:pt x="877252" y="8890"/>
                  </a:lnTo>
                  <a:lnTo>
                    <a:pt x="1302308" y="8890"/>
                  </a:lnTo>
                  <a:lnTo>
                    <a:pt x="1301165" y="7620"/>
                  </a:lnTo>
                  <a:close/>
                </a:path>
                <a:path w="2431415" h="511810">
                  <a:moveTo>
                    <a:pt x="1855012" y="7620"/>
                  </a:moveTo>
                  <a:lnTo>
                    <a:pt x="1434541" y="7620"/>
                  </a:lnTo>
                  <a:lnTo>
                    <a:pt x="1431086" y="8890"/>
                  </a:lnTo>
                  <a:lnTo>
                    <a:pt x="1856155" y="8890"/>
                  </a:lnTo>
                  <a:lnTo>
                    <a:pt x="1855012" y="7620"/>
                  </a:lnTo>
                  <a:close/>
                </a:path>
                <a:path w="2431415" h="511810">
                  <a:moveTo>
                    <a:pt x="1952752" y="2540"/>
                  </a:moveTo>
                  <a:lnTo>
                    <a:pt x="1940623" y="2540"/>
                  </a:lnTo>
                  <a:lnTo>
                    <a:pt x="1940064" y="3810"/>
                  </a:lnTo>
                  <a:lnTo>
                    <a:pt x="1953133" y="3810"/>
                  </a:lnTo>
                  <a:lnTo>
                    <a:pt x="1952752" y="2540"/>
                  </a:lnTo>
                  <a:close/>
                </a:path>
                <a:path w="2431415" h="511810">
                  <a:moveTo>
                    <a:pt x="1951418" y="1270"/>
                  </a:moveTo>
                  <a:lnTo>
                    <a:pt x="1942147" y="1270"/>
                  </a:lnTo>
                  <a:lnTo>
                    <a:pt x="1941233" y="2540"/>
                  </a:lnTo>
                  <a:lnTo>
                    <a:pt x="1952117" y="2540"/>
                  </a:lnTo>
                  <a:lnTo>
                    <a:pt x="1951418" y="1270"/>
                  </a:lnTo>
                  <a:close/>
                </a:path>
                <a:path w="2431415" h="511810">
                  <a:moveTo>
                    <a:pt x="1948789" y="0"/>
                  </a:moveTo>
                  <a:lnTo>
                    <a:pt x="1944789" y="0"/>
                  </a:lnTo>
                  <a:lnTo>
                    <a:pt x="1944230" y="1270"/>
                  </a:lnTo>
                  <a:lnTo>
                    <a:pt x="1949348" y="1270"/>
                  </a:lnTo>
                  <a:lnTo>
                    <a:pt x="1948789" y="0"/>
                  </a:lnTo>
                  <a:close/>
                </a:path>
              </a:pathLst>
            </a:custGeom>
            <a:solidFill>
              <a:schemeClr val="accent2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sp>
          <p:nvSpPr>
            <p:cNvPr id="6" name="Text Box 2">
              <a:hlinkClick r:id="rId2"/>
              <a:extLst>
                <a:ext uri="{FF2B5EF4-FFF2-40B4-BE49-F238E27FC236}">
                  <a16:creationId xmlns:a16="http://schemas.microsoft.com/office/drawing/2014/main" id="{1387556A-E550-8034-6E07-81FAEB42537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32181" y="6292302"/>
              <a:ext cx="1336862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EUROPOS.GROUP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CDE53C57-8FCB-610B-756E-F7C2C182383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328917" y="6287049"/>
              <a:ext cx="1711455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38100" tIns="38100" rIns="38100" bIns="38100" anchor="ctr">
              <a:spAutoFit/>
            </a:bodyPr>
            <a:lstStyle/>
            <a:p>
              <a:pPr eaLnBrk="1">
                <a:defRPr/>
              </a:pP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mo" panose="020B0604020202020204" pitchFamily="34" charset="0"/>
                  <a:ea typeface="Arimo" panose="020B0604020202020204" pitchFamily="34" charset="0"/>
                  <a:cs typeface="Arimo" panose="020B0604020202020204" pitchFamily="34" charset="0"/>
                </a:rPr>
                <a:t>EUROPOS.RU</a:t>
              </a:r>
              <a:endPara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  <a:sym typeface="Poppins SemiBold" charset="0"/>
              </a:endParaRPr>
            </a:p>
          </p:txBody>
        </p:sp>
      </p:grp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F57265D7-73B2-46D8-843A-0F51A29938EC}"/>
              </a:ext>
            </a:extLst>
          </p:cNvPr>
          <p:cNvCxnSpPr>
            <a:cxnSpLocks/>
          </p:cNvCxnSpPr>
          <p:nvPr/>
        </p:nvCxnSpPr>
        <p:spPr>
          <a:xfrm>
            <a:off x="7875037" y="587237"/>
            <a:ext cx="4316963" cy="0"/>
          </a:xfrm>
          <a:prstGeom prst="line">
            <a:avLst/>
          </a:prstGeom>
          <a:ln>
            <a:solidFill>
              <a:srgbClr val="B2B2B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9C51BA7-1A75-4541-96CA-81C4E32CE94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8589" y="654187"/>
            <a:ext cx="5583078" cy="558307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AF515EB-9570-4E73-A1A9-D744125742C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955" y="654187"/>
            <a:ext cx="5583078" cy="558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26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B9FC82C-78E1-4725-457D-71B5DE6E9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9268" y="1388268"/>
            <a:ext cx="3828020" cy="60545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E4CDC0-C1F1-4D65-E11F-8CBE87943C51}"/>
              </a:ext>
            </a:extLst>
          </p:cNvPr>
          <p:cNvSpPr txBox="1"/>
          <p:nvPr/>
        </p:nvSpPr>
        <p:spPr>
          <a:xfrm>
            <a:off x="751626" y="2811690"/>
            <a:ext cx="6004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accent1"/>
                </a:solidFill>
                <a:latin typeface="Montserrat ExtraBold" panose="000009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БУДЕМ РАДЫ</a:t>
            </a:r>
          </a:p>
          <a:p>
            <a:r>
              <a:rPr lang="ru-RU" sz="4000" dirty="0">
                <a:solidFill>
                  <a:schemeClr val="accent1"/>
                </a:solidFill>
                <a:latin typeface="Montserrat ExtraBold" panose="00000900000000000000" pitchFamily="2" charset="-52"/>
                <a:ea typeface="Open Sans" panose="020B0606030504020204" pitchFamily="34" charset="0"/>
                <a:cs typeface="Open Sans" panose="020B0606030504020204" pitchFamily="34" charset="0"/>
              </a:rPr>
              <a:t>СОТРУДНИЧЕСТВУ!</a:t>
            </a:r>
          </a:p>
        </p:txBody>
      </p:sp>
      <p:sp>
        <p:nvSpPr>
          <p:cNvPr id="9" name="Text Box 2">
            <a:hlinkClick r:id="rId3"/>
            <a:extLst>
              <a:ext uri="{FF2B5EF4-FFF2-40B4-BE49-F238E27FC236}">
                <a16:creationId xmlns:a16="http://schemas.microsoft.com/office/drawing/2014/main" id="{84B4D66D-EBF5-E0DA-A1CA-36F2A7E52DC8}"/>
              </a:ext>
            </a:extLst>
          </p:cNvPr>
          <p:cNvSpPr txBox="1">
            <a:spLocks/>
          </p:cNvSpPr>
          <p:nvPr/>
        </p:nvSpPr>
        <p:spPr bwMode="auto">
          <a:xfrm>
            <a:off x="839788" y="4621916"/>
            <a:ext cx="153127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en-US" sz="1100" b="1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EUROPOS.GROUP</a:t>
            </a:r>
            <a:endParaRPr lang="x-none" altLang="x-none" sz="1100" b="1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96ECE029-BBC9-8916-1A9A-FF9AA18980A7}"/>
              </a:ext>
            </a:extLst>
          </p:cNvPr>
          <p:cNvSpPr txBox="1">
            <a:spLocks/>
          </p:cNvSpPr>
          <p:nvPr/>
        </p:nvSpPr>
        <p:spPr bwMode="auto">
          <a:xfrm>
            <a:off x="2637584" y="4621916"/>
            <a:ext cx="124647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eaLnBrk="1">
              <a:defRPr/>
            </a:pPr>
            <a:r>
              <a:rPr lang="en-US" sz="1100" b="1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EUROPOS.RU</a:t>
            </a:r>
            <a:endParaRPr lang="x-none" altLang="x-none" sz="1100" b="1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  <a:sym typeface="Poppins SemiBold" charset="0"/>
            </a:endParaRPr>
          </a:p>
        </p:txBody>
      </p:sp>
      <p:pic>
        <p:nvPicPr>
          <p:cNvPr id="12" name="Рисунок 11" descr="Изображение выглядит как Шрифт, снимок экрана, Графика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42A2ED1A-D66B-8096-3B44-8871A80CFD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13" y="873126"/>
            <a:ext cx="2240627" cy="66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277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9">
      <a:dk1>
        <a:srgbClr val="292929"/>
      </a:dk1>
      <a:lt1>
        <a:sysClr val="window" lastClr="FFFFFF"/>
      </a:lt1>
      <a:dk2>
        <a:srgbClr val="292929"/>
      </a:dk2>
      <a:lt2>
        <a:srgbClr val="FFFFFF"/>
      </a:lt2>
      <a:accent1>
        <a:srgbClr val="0B478F"/>
      </a:accent1>
      <a:accent2>
        <a:srgbClr val="0B478F"/>
      </a:accent2>
      <a:accent3>
        <a:srgbClr val="0B478F"/>
      </a:accent3>
      <a:accent4>
        <a:srgbClr val="0B478F"/>
      </a:accent4>
      <a:accent5>
        <a:srgbClr val="0B478F"/>
      </a:accent5>
      <a:accent6>
        <a:srgbClr val="0B478F"/>
      </a:accent6>
      <a:hlink>
        <a:srgbClr val="0B478F"/>
      </a:hlink>
      <a:folHlink>
        <a:srgbClr val="292929"/>
      </a:folHlink>
    </a:clrScheme>
    <a:fontScheme name="Другая 1">
      <a:majorFont>
        <a:latin typeface="opensans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Words>131</Words>
  <Application>Microsoft Office PowerPoint</Application>
  <PresentationFormat>Широкоэкранный</PresentationFormat>
  <Paragraphs>49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Arimo</vt:lpstr>
      <vt:lpstr>Calibri</vt:lpstr>
      <vt:lpstr>Montserrat</vt:lpstr>
      <vt:lpstr>Montserrat ExtraBold</vt:lpstr>
      <vt:lpstr>Montserrat Medium</vt:lpstr>
      <vt:lpstr>opensans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Чеканова</dc:creator>
  <cp:lastModifiedBy>Саблина Валерия</cp:lastModifiedBy>
  <cp:revision>27</cp:revision>
  <dcterms:created xsi:type="dcterms:W3CDTF">2024-08-31T11:38:16Z</dcterms:created>
  <dcterms:modified xsi:type="dcterms:W3CDTF">2024-10-09T13:06:02Z</dcterms:modified>
</cp:coreProperties>
</file>